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4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0B0CC4-961A-4AC5-04AF-56F19183C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7691FC2-0CE4-CA42-D281-E2012E142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F4FCBAF-7121-6D43-1161-2430726F2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BD50-2D80-4BF9-887A-82E57D64EE41}" type="datetimeFigureOut">
              <a:rPr lang="nb-NO" smtClean="0"/>
              <a:t>07.05.2024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016FE9E-B093-8672-1F3D-B1CA4A1E2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CF85E02-C805-94C9-BD18-4F7DB99DB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5F20-CBDC-4E73-983B-41BAF965C8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3880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C05711B-FC04-AD2A-19AE-E0754BC3F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FDC3001-E47E-FA25-B919-6AC9B8B85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2D5D3D0-EC14-7654-D202-FA244EED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BD50-2D80-4BF9-887A-82E57D64EE41}" type="datetimeFigureOut">
              <a:rPr lang="nb-NO" smtClean="0"/>
              <a:t>07.05.2024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AD27540-5C72-BE29-A066-7E4AC35FE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D1E9B6E-38C6-9108-FC5E-EA8A6A258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5F20-CBDC-4E73-983B-41BAF965C8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113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8FD78577-8F60-AC03-2C7F-3B217ED49D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A1DC8D7-1146-2E0F-A976-BE0EAE288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30B082A-AF62-091A-3C2C-D44478551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BD50-2D80-4BF9-887A-82E57D64EE41}" type="datetimeFigureOut">
              <a:rPr lang="nb-NO" smtClean="0"/>
              <a:t>07.05.2024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B758941-2924-A2D5-EE9C-824EF6E59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070D15-33CF-30D8-6270-C0039656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5F20-CBDC-4E73-983B-41BAF965C8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382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AD872E-53E6-538C-1D9A-471E0EB8D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ED65A0-8AAC-BF73-BFDD-4E2FB6BF2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8589327-1B0E-9276-91AD-14BBADFF2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BD50-2D80-4BF9-887A-82E57D64EE41}" type="datetimeFigureOut">
              <a:rPr lang="nb-NO" smtClean="0"/>
              <a:t>07.05.2024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63BF12A-0623-B738-B508-E3A75959B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4BBB82-44E7-F046-D501-7465A2C70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5F20-CBDC-4E73-983B-41BAF965C8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348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EE9A122-8A07-2E29-848D-7D6B82CDC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6BA3F40-2B5E-DACD-F7E3-34FE1E843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F2763AC-B7CE-307E-D9BF-3B65C6409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BD50-2D80-4BF9-887A-82E57D64EE41}" type="datetimeFigureOut">
              <a:rPr lang="nb-NO" smtClean="0"/>
              <a:t>07.05.2024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F168DAC-3315-9A92-3D23-0C98A2CC9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604CD2-0050-322F-E7F1-F08730259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5F20-CBDC-4E73-983B-41BAF965C8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8140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4569765-A8C7-75F6-CFAF-0665AB776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61D4AB9-2451-382A-8C82-03FCD75AB7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C26A0AE-3C4D-0DDF-C0D3-0FC808D7A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8051465-E09E-C06A-BE6B-2E9EDF378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BD50-2D80-4BF9-887A-82E57D64EE41}" type="datetimeFigureOut">
              <a:rPr lang="nb-NO" smtClean="0"/>
              <a:t>07.05.2024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CBDB167-5484-12C5-DBF4-2A98D1F30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0304085-4476-B674-2ECB-E4657A91C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5F20-CBDC-4E73-983B-41BAF965C8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543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562A8F-F2F0-9912-1349-D5E20E640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44D831A-0362-E577-D497-E02FCC3FC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DD77C4E-2A2C-3F8A-24A0-B48CC9C533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932E0FA-EB76-41B6-A238-382766DE83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9C27F12B-8E0F-FD85-2995-2FBCCCB1DE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99E65DCF-F001-E322-4EA5-F9E5E966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BD50-2D80-4BF9-887A-82E57D64EE41}" type="datetimeFigureOut">
              <a:rPr lang="nb-NO" smtClean="0"/>
              <a:t>07.05.2024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01CC775-D07A-61AE-A4E8-6B3018DCC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07028CF7-38AA-0015-1C87-75D65C19F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5F20-CBDC-4E73-983B-41BAF965C8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527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1D074E3-0347-47CC-C61D-88FA58204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1238295-B45E-BE86-CBD8-0E1DB8E72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BD50-2D80-4BF9-887A-82E57D64EE41}" type="datetimeFigureOut">
              <a:rPr lang="nb-NO" smtClean="0"/>
              <a:t>07.05.2024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03632F4-AA34-DA6D-8D2C-6B6A32864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2C3B527-BB58-DED0-8DFC-2B56D1127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5F20-CBDC-4E73-983B-41BAF965C8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876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809EB7CE-A2CC-5580-163B-FD12287CA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BD50-2D80-4BF9-887A-82E57D64EE41}" type="datetimeFigureOut">
              <a:rPr lang="nb-NO" smtClean="0"/>
              <a:t>07.05.2024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E2F6B3B8-084C-2A7C-ED84-24387CF26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393A0E8-8904-26B3-E735-F0916A256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5F20-CBDC-4E73-983B-41BAF965C8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311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77F10AD-75F8-F061-BA0F-73A46983D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1555134-BE92-4CAF-9173-FE5DB68E0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6CFBC83-8A63-482C-8834-77A3D86A1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803EAC4-CB73-5D65-9C6B-61E7A32C7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BD50-2D80-4BF9-887A-82E57D64EE41}" type="datetimeFigureOut">
              <a:rPr lang="nb-NO" smtClean="0"/>
              <a:t>07.05.2024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BD46A13-A2A9-1549-A77E-7BECB2460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DCD2967-AB24-9FCC-8018-A37F072ED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5F20-CBDC-4E73-983B-41BAF965C8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675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4FFF05-DFC8-AB40-F43E-4ED372E4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72F4C26-F721-AA74-D8B6-433C5392F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B153A6D-F6FC-1C63-8D66-16248B6C5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59B23AB-606F-A7D4-E9E2-068028040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BD50-2D80-4BF9-887A-82E57D64EE41}" type="datetimeFigureOut">
              <a:rPr lang="nb-NO" smtClean="0"/>
              <a:t>07.05.2024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615712C-CCA3-5CBC-5B84-78141ACDD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6CA1ED4-EA30-A676-DFA2-BA78AD5C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5F20-CBDC-4E73-983B-41BAF965C8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953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39B7F24-0C30-82DA-C19D-E3402952B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FA2BD7C-0AB1-F33E-6BC9-784B70D03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509C1CD-EB46-5611-7181-913AFEC6EC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9BD50-2D80-4BF9-887A-82E57D64EE41}" type="datetimeFigureOut">
              <a:rPr lang="nb-NO" smtClean="0"/>
              <a:t>07.05.2024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8EBA381-2662-4D72-E6CD-7892164E44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B3EE0DA-D161-1B9E-2E17-61DFAE8775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05F20-CBDC-4E73-983B-41BAF965C86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9658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>
            <a:extLst>
              <a:ext uri="{FF2B5EF4-FFF2-40B4-BE49-F238E27FC236}">
                <a16:creationId xmlns:a16="http://schemas.microsoft.com/office/drawing/2014/main" id="{7B778668-0E53-43D3-B72B-533ADF5DF6E9}"/>
              </a:ext>
            </a:extLst>
          </p:cNvPr>
          <p:cNvGrpSpPr/>
          <p:nvPr/>
        </p:nvGrpSpPr>
        <p:grpSpPr>
          <a:xfrm>
            <a:off x="538551" y="183459"/>
            <a:ext cx="10109216" cy="6708056"/>
            <a:chOff x="-975091" y="186620"/>
            <a:chExt cx="10119091" cy="6708056"/>
          </a:xfrm>
        </p:grpSpPr>
        <p:cxnSp>
          <p:nvCxnSpPr>
            <p:cNvPr id="98" name="Rett linje 97"/>
            <p:cNvCxnSpPr>
              <a:cxnSpLocks/>
            </p:cNvCxnSpPr>
            <p:nvPr/>
          </p:nvCxnSpPr>
          <p:spPr>
            <a:xfrm flipH="1">
              <a:off x="3540786" y="1654772"/>
              <a:ext cx="17297" cy="213148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1" name="Rett linje 100"/>
            <p:cNvCxnSpPr>
              <a:cxnSpLocks/>
            </p:cNvCxnSpPr>
            <p:nvPr/>
          </p:nvCxnSpPr>
          <p:spPr>
            <a:xfrm>
              <a:off x="3035915" y="1777767"/>
              <a:ext cx="0" cy="21263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Rett linje 103"/>
            <p:cNvCxnSpPr>
              <a:cxnSpLocks/>
            </p:cNvCxnSpPr>
            <p:nvPr/>
          </p:nvCxnSpPr>
          <p:spPr>
            <a:xfrm>
              <a:off x="-195569" y="3784736"/>
              <a:ext cx="0" cy="34392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Rett linje 105"/>
            <p:cNvCxnSpPr>
              <a:cxnSpLocks/>
            </p:cNvCxnSpPr>
            <p:nvPr/>
          </p:nvCxnSpPr>
          <p:spPr>
            <a:xfrm flipH="1">
              <a:off x="4043571" y="4584064"/>
              <a:ext cx="3102" cy="29893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Rett linje 108"/>
            <p:cNvCxnSpPr>
              <a:cxnSpLocks/>
            </p:cNvCxnSpPr>
            <p:nvPr/>
          </p:nvCxnSpPr>
          <p:spPr>
            <a:xfrm>
              <a:off x="7089196" y="3784736"/>
              <a:ext cx="0" cy="3543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Rett linje 109"/>
            <p:cNvCxnSpPr>
              <a:cxnSpLocks/>
            </p:cNvCxnSpPr>
            <p:nvPr/>
          </p:nvCxnSpPr>
          <p:spPr>
            <a:xfrm>
              <a:off x="8075251" y="3784736"/>
              <a:ext cx="0" cy="34392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tt linje 6"/>
            <p:cNvCxnSpPr>
              <a:cxnSpLocks/>
            </p:cNvCxnSpPr>
            <p:nvPr/>
          </p:nvCxnSpPr>
          <p:spPr>
            <a:xfrm>
              <a:off x="-437429" y="383496"/>
              <a:ext cx="8951214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Frihåndsform 37"/>
            <p:cNvSpPr/>
            <p:nvPr/>
          </p:nvSpPr>
          <p:spPr>
            <a:xfrm>
              <a:off x="-806610" y="566396"/>
              <a:ext cx="787504" cy="393752"/>
            </a:xfrm>
            <a:custGeom>
              <a:avLst/>
              <a:gdLst>
                <a:gd name="connsiteX0" fmla="*/ 0 w 787504"/>
                <a:gd name="connsiteY0" fmla="*/ 0 h 393752"/>
                <a:gd name="connsiteX1" fmla="*/ 787504 w 787504"/>
                <a:gd name="connsiteY1" fmla="*/ 0 h 393752"/>
                <a:gd name="connsiteX2" fmla="*/ 787504 w 787504"/>
                <a:gd name="connsiteY2" fmla="*/ 393752 h 393752"/>
                <a:gd name="connsiteX3" fmla="*/ 0 w 787504"/>
                <a:gd name="connsiteY3" fmla="*/ 393752 h 393752"/>
                <a:gd name="connsiteX4" fmla="*/ 0 w 787504"/>
                <a:gd name="connsiteY4" fmla="*/ 0 h 393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393752">
                  <a:moveTo>
                    <a:pt x="0" y="0"/>
                  </a:moveTo>
                  <a:lnTo>
                    <a:pt x="787504" y="0"/>
                  </a:lnTo>
                  <a:lnTo>
                    <a:pt x="787504" y="393752"/>
                  </a:lnTo>
                  <a:lnTo>
                    <a:pt x="0" y="3937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Forbundssekretær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Frode Engen</a:t>
              </a:r>
            </a:p>
          </p:txBody>
        </p:sp>
        <p:sp>
          <p:nvSpPr>
            <p:cNvPr id="39" name="Frihåndsform 38"/>
            <p:cNvSpPr/>
            <p:nvPr/>
          </p:nvSpPr>
          <p:spPr>
            <a:xfrm>
              <a:off x="-975091" y="1225239"/>
              <a:ext cx="1018361" cy="2078311"/>
            </a:xfrm>
            <a:custGeom>
              <a:avLst/>
              <a:gdLst>
                <a:gd name="connsiteX0" fmla="*/ 0 w 1018361"/>
                <a:gd name="connsiteY0" fmla="*/ 0 h 2078311"/>
                <a:gd name="connsiteX1" fmla="*/ 1018361 w 1018361"/>
                <a:gd name="connsiteY1" fmla="*/ 0 h 2078311"/>
                <a:gd name="connsiteX2" fmla="*/ 1018361 w 1018361"/>
                <a:gd name="connsiteY2" fmla="*/ 2078311 h 2078311"/>
                <a:gd name="connsiteX3" fmla="*/ 0 w 1018361"/>
                <a:gd name="connsiteY3" fmla="*/ 2078311 h 2078311"/>
                <a:gd name="connsiteX4" fmla="*/ 0 w 1018361"/>
                <a:gd name="connsiteY4" fmla="*/ 0 h 2078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8361" h="2078311">
                  <a:moveTo>
                    <a:pt x="0" y="0"/>
                  </a:moveTo>
                  <a:lnTo>
                    <a:pt x="1018361" y="0"/>
                  </a:lnTo>
                  <a:lnTo>
                    <a:pt x="1018361" y="2078311"/>
                  </a:lnTo>
                  <a:lnTo>
                    <a:pt x="0" y="20783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4445" rIns="4445" bIns="36000" numCol="1" spcCol="1270" anchor="ctr" anchorCtr="0">
              <a:noAutofit/>
            </a:bodyPr>
            <a:lstStyle/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700" b="1" dirty="0">
                <a:solidFill>
                  <a:schemeClr val="tx1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700" b="1" dirty="0">
                  <a:solidFill>
                    <a:schemeClr val="tx1"/>
                  </a:solidFill>
                </a:rPr>
                <a:t>Regionale verneombud</a:t>
              </a:r>
              <a:endParaRPr lang="nb-NO" sz="700" b="1" dirty="0">
                <a:solidFill>
                  <a:schemeClr val="tx1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700" dirty="0">
                  <a:solidFill>
                    <a:schemeClr val="tx1"/>
                  </a:solidFill>
                </a:rPr>
                <a:t>Geir Kåre Wollum</a:t>
              </a:r>
              <a:endParaRPr lang="nb-NO" sz="700" dirty="0">
                <a:solidFill>
                  <a:schemeClr val="tx1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700" dirty="0">
                  <a:solidFill>
                    <a:schemeClr val="tx1"/>
                  </a:solidFill>
                </a:rPr>
                <a:t>Gunnar Holm</a:t>
              </a:r>
              <a:endParaRPr lang="nb-NO" sz="700" dirty="0">
                <a:solidFill>
                  <a:schemeClr val="tx1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Terje Larsen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Lars Tveiten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Glenn Seland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Mats Idland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Johnny Gotteberg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Jan Marvin Athammer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Torgeir Larsen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Olaf Dahl 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Pål Henning Storbukås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Jan Ove </a:t>
              </a:r>
              <a:r>
                <a:rPr lang="nb-NO" sz="700" dirty="0" err="1">
                  <a:solidFill>
                    <a:schemeClr val="tx1"/>
                  </a:solidFill>
                </a:rPr>
                <a:t>Jørmeland</a:t>
              </a:r>
              <a:r>
                <a:rPr lang="nb-NO" sz="700" dirty="0">
                  <a:solidFill>
                    <a:schemeClr val="tx1"/>
                  </a:solidFill>
                </a:rPr>
                <a:t> 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Roger Sivertsen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Ole Kristian Skjermo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b-NO" sz="700" dirty="0">
                <a:solidFill>
                  <a:schemeClr val="tx1"/>
                </a:solidFill>
              </a:endParaRPr>
            </a:p>
          </p:txBody>
        </p:sp>
        <p:sp>
          <p:nvSpPr>
            <p:cNvPr id="40" name="Frihåndsform 39"/>
            <p:cNvSpPr/>
            <p:nvPr/>
          </p:nvSpPr>
          <p:spPr>
            <a:xfrm>
              <a:off x="470653" y="1228184"/>
              <a:ext cx="787504" cy="1026045"/>
            </a:xfrm>
            <a:custGeom>
              <a:avLst/>
              <a:gdLst>
                <a:gd name="connsiteX0" fmla="*/ 0 w 787504"/>
                <a:gd name="connsiteY0" fmla="*/ 0 h 834447"/>
                <a:gd name="connsiteX1" fmla="*/ 787504 w 787504"/>
                <a:gd name="connsiteY1" fmla="*/ 0 h 834447"/>
                <a:gd name="connsiteX2" fmla="*/ 787504 w 787504"/>
                <a:gd name="connsiteY2" fmla="*/ 834447 h 834447"/>
                <a:gd name="connsiteX3" fmla="*/ 0 w 787504"/>
                <a:gd name="connsiteY3" fmla="*/ 834447 h 834447"/>
                <a:gd name="connsiteX4" fmla="*/ 0 w 787504"/>
                <a:gd name="connsiteY4" fmla="*/ 0 h 8344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834447">
                  <a:moveTo>
                    <a:pt x="0" y="0"/>
                  </a:moveTo>
                  <a:lnTo>
                    <a:pt x="787504" y="0"/>
                  </a:lnTo>
                  <a:lnTo>
                    <a:pt x="787504" y="834447"/>
                  </a:lnTo>
                  <a:lnTo>
                    <a:pt x="0" y="8344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b-NO" sz="700" b="1" dirty="0">
                <a:solidFill>
                  <a:schemeClr val="tx1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Anlegg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AK - Johnny Myrvold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A- Kjell Ivar Slettmoen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A- Amund Losen Moholdt 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AK – Eirik Næss    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b-NO" sz="700" b="1" dirty="0">
                <a:solidFill>
                  <a:schemeClr val="tx1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b-NO" sz="700" dirty="0">
                <a:solidFill>
                  <a:schemeClr val="tx1"/>
                </a:solidFill>
              </a:endParaRPr>
            </a:p>
          </p:txBody>
        </p:sp>
        <p:sp>
          <p:nvSpPr>
            <p:cNvPr id="41" name="Frihåndsform 40"/>
            <p:cNvSpPr/>
            <p:nvPr/>
          </p:nvSpPr>
          <p:spPr>
            <a:xfrm>
              <a:off x="478166" y="585328"/>
              <a:ext cx="787504" cy="393752"/>
            </a:xfrm>
            <a:custGeom>
              <a:avLst/>
              <a:gdLst>
                <a:gd name="connsiteX0" fmla="*/ 0 w 787504"/>
                <a:gd name="connsiteY0" fmla="*/ 0 h 393752"/>
                <a:gd name="connsiteX1" fmla="*/ 787504 w 787504"/>
                <a:gd name="connsiteY1" fmla="*/ 0 h 393752"/>
                <a:gd name="connsiteX2" fmla="*/ 787504 w 787504"/>
                <a:gd name="connsiteY2" fmla="*/ 393752 h 393752"/>
                <a:gd name="connsiteX3" fmla="*/ 0 w 787504"/>
                <a:gd name="connsiteY3" fmla="*/ 393752 h 393752"/>
                <a:gd name="connsiteX4" fmla="*/ 0 w 787504"/>
                <a:gd name="connsiteY4" fmla="*/ 0 h 393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393752">
                  <a:moveTo>
                    <a:pt x="0" y="0"/>
                  </a:moveTo>
                  <a:lnTo>
                    <a:pt x="787504" y="0"/>
                  </a:lnTo>
                  <a:lnTo>
                    <a:pt x="787504" y="393752"/>
                  </a:lnTo>
                  <a:lnTo>
                    <a:pt x="0" y="3937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Nestleder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Arne Presterud </a:t>
              </a:r>
            </a:p>
          </p:txBody>
        </p:sp>
        <p:sp>
          <p:nvSpPr>
            <p:cNvPr id="42" name="Frihåndsform 41"/>
            <p:cNvSpPr/>
            <p:nvPr/>
          </p:nvSpPr>
          <p:spPr>
            <a:xfrm>
              <a:off x="1656231" y="574626"/>
              <a:ext cx="787504" cy="393752"/>
            </a:xfrm>
            <a:custGeom>
              <a:avLst/>
              <a:gdLst>
                <a:gd name="connsiteX0" fmla="*/ 0 w 787504"/>
                <a:gd name="connsiteY0" fmla="*/ 0 h 393752"/>
                <a:gd name="connsiteX1" fmla="*/ 787504 w 787504"/>
                <a:gd name="connsiteY1" fmla="*/ 0 h 393752"/>
                <a:gd name="connsiteX2" fmla="*/ 787504 w 787504"/>
                <a:gd name="connsiteY2" fmla="*/ 393752 h 393752"/>
                <a:gd name="connsiteX3" fmla="*/ 0 w 787504"/>
                <a:gd name="connsiteY3" fmla="*/ 393752 h 393752"/>
                <a:gd name="connsiteX4" fmla="*/ 0 w 787504"/>
                <a:gd name="connsiteY4" fmla="*/ 0 h 393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393752">
                  <a:moveTo>
                    <a:pt x="0" y="0"/>
                  </a:moveTo>
                  <a:lnTo>
                    <a:pt x="787504" y="0"/>
                  </a:lnTo>
                  <a:lnTo>
                    <a:pt x="787504" y="393752"/>
                  </a:lnTo>
                  <a:lnTo>
                    <a:pt x="0" y="3937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Forbundssekretær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Frank Toks</a:t>
              </a:r>
            </a:p>
          </p:txBody>
        </p:sp>
        <p:sp>
          <p:nvSpPr>
            <p:cNvPr id="43" name="Frihåndsform 42"/>
            <p:cNvSpPr/>
            <p:nvPr/>
          </p:nvSpPr>
          <p:spPr>
            <a:xfrm>
              <a:off x="3105860" y="186620"/>
              <a:ext cx="787504" cy="393752"/>
            </a:xfrm>
            <a:custGeom>
              <a:avLst/>
              <a:gdLst>
                <a:gd name="connsiteX0" fmla="*/ 0 w 787504"/>
                <a:gd name="connsiteY0" fmla="*/ 0 h 393752"/>
                <a:gd name="connsiteX1" fmla="*/ 787504 w 787504"/>
                <a:gd name="connsiteY1" fmla="*/ 0 h 393752"/>
                <a:gd name="connsiteX2" fmla="*/ 787504 w 787504"/>
                <a:gd name="connsiteY2" fmla="*/ 393752 h 393752"/>
                <a:gd name="connsiteX3" fmla="*/ 0 w 787504"/>
                <a:gd name="connsiteY3" fmla="*/ 393752 h 393752"/>
                <a:gd name="connsiteX4" fmla="*/ 0 w 787504"/>
                <a:gd name="connsiteY4" fmla="*/ 0 h 393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393752">
                  <a:moveTo>
                    <a:pt x="0" y="0"/>
                  </a:moveTo>
                  <a:lnTo>
                    <a:pt x="787504" y="0"/>
                  </a:lnTo>
                  <a:lnTo>
                    <a:pt x="787504" y="393752"/>
                  </a:lnTo>
                  <a:lnTo>
                    <a:pt x="0" y="3937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Forbundsleder 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Brede Edvardsen</a:t>
              </a:r>
            </a:p>
          </p:txBody>
        </p:sp>
        <p:sp>
          <p:nvSpPr>
            <p:cNvPr id="44" name="Frihåndsform 43"/>
            <p:cNvSpPr/>
            <p:nvPr/>
          </p:nvSpPr>
          <p:spPr>
            <a:xfrm>
              <a:off x="2963959" y="1389015"/>
              <a:ext cx="1212367" cy="393752"/>
            </a:xfrm>
            <a:custGeom>
              <a:avLst/>
              <a:gdLst>
                <a:gd name="connsiteX0" fmla="*/ 0 w 787504"/>
                <a:gd name="connsiteY0" fmla="*/ 0 h 393752"/>
                <a:gd name="connsiteX1" fmla="*/ 787504 w 787504"/>
                <a:gd name="connsiteY1" fmla="*/ 0 h 393752"/>
                <a:gd name="connsiteX2" fmla="*/ 787504 w 787504"/>
                <a:gd name="connsiteY2" fmla="*/ 393752 h 393752"/>
                <a:gd name="connsiteX3" fmla="*/ 0 w 787504"/>
                <a:gd name="connsiteY3" fmla="*/ 393752 h 393752"/>
                <a:gd name="connsiteX4" fmla="*/ 0 w 787504"/>
                <a:gd name="connsiteY4" fmla="*/ 0 h 393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393752">
                  <a:moveTo>
                    <a:pt x="0" y="0"/>
                  </a:moveTo>
                  <a:lnTo>
                    <a:pt x="787504" y="0"/>
                  </a:lnTo>
                  <a:lnTo>
                    <a:pt x="787504" y="393752"/>
                  </a:lnTo>
                  <a:lnTo>
                    <a:pt x="0" y="3937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Personalsjef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Trond Karlsen</a:t>
              </a:r>
              <a:endParaRPr lang="nb-NO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Frihåndsform 44"/>
            <p:cNvSpPr/>
            <p:nvPr/>
          </p:nvSpPr>
          <p:spPr>
            <a:xfrm>
              <a:off x="505178" y="4877151"/>
              <a:ext cx="909213" cy="1582026"/>
            </a:xfrm>
            <a:custGeom>
              <a:avLst/>
              <a:gdLst>
                <a:gd name="connsiteX0" fmla="*/ 0 w 909213"/>
                <a:gd name="connsiteY0" fmla="*/ 0 h 2010900"/>
                <a:gd name="connsiteX1" fmla="*/ 909213 w 909213"/>
                <a:gd name="connsiteY1" fmla="*/ 0 h 2010900"/>
                <a:gd name="connsiteX2" fmla="*/ 909213 w 909213"/>
                <a:gd name="connsiteY2" fmla="*/ 2010900 h 2010900"/>
                <a:gd name="connsiteX3" fmla="*/ 0 w 909213"/>
                <a:gd name="connsiteY3" fmla="*/ 2010900 h 2010900"/>
                <a:gd name="connsiteX4" fmla="*/ 0 w 909213"/>
                <a:gd name="connsiteY4" fmla="*/ 0 h 201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9213" h="2010900">
                  <a:moveTo>
                    <a:pt x="0" y="0"/>
                  </a:moveTo>
                  <a:lnTo>
                    <a:pt x="909213" y="0"/>
                  </a:lnTo>
                  <a:lnTo>
                    <a:pt x="909213" y="2010900"/>
                  </a:lnTo>
                  <a:lnTo>
                    <a:pt x="0" y="20109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4445" rIns="4445" bIns="4445" numCol="1" spcCol="1270" anchor="ctr" anchorCtr="0">
              <a:noAutofit/>
            </a:bodyPr>
            <a:lstStyle/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 err="1">
                  <a:solidFill>
                    <a:schemeClr val="tx1"/>
                  </a:solidFill>
                </a:rPr>
                <a:t>Avdeliing</a:t>
              </a:r>
              <a:r>
                <a:rPr lang="nb-NO" sz="700" b="1" dirty="0">
                  <a:solidFill>
                    <a:schemeClr val="tx1"/>
                  </a:solidFill>
                </a:rPr>
                <a:t> 2</a:t>
              </a:r>
              <a:r>
                <a:rPr lang="nb-NO" sz="700" dirty="0">
                  <a:solidFill>
                    <a:schemeClr val="tx1"/>
                  </a:solidFill>
                </a:rPr>
                <a:t> 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OA – Mathias </a:t>
              </a:r>
              <a:r>
                <a:rPr lang="nb-NO" sz="700" dirty="0" err="1">
                  <a:solidFill>
                    <a:schemeClr val="tx1"/>
                  </a:solidFill>
                </a:rPr>
                <a:t>Allemeersch</a:t>
              </a:r>
              <a:endParaRPr lang="nb-NO" sz="700" dirty="0">
                <a:solidFill>
                  <a:schemeClr val="tx1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OA – Kamilla </a:t>
              </a:r>
              <a:r>
                <a:rPr lang="nb-NO" sz="700" dirty="0" err="1">
                  <a:solidFill>
                    <a:schemeClr val="tx1"/>
                  </a:solidFill>
                </a:rPr>
                <a:t>Tecza</a:t>
              </a:r>
              <a:endParaRPr lang="nb-NO" sz="700" dirty="0">
                <a:solidFill>
                  <a:schemeClr val="tx1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OA – Tyra Lillegård Emberland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OA-Christian </a:t>
              </a:r>
              <a:r>
                <a:rPr lang="nb-NO" sz="700" dirty="0" err="1">
                  <a:solidFill>
                    <a:schemeClr val="tx1"/>
                  </a:solidFill>
                </a:rPr>
                <a:t>Engeheim</a:t>
              </a:r>
              <a:r>
                <a:rPr lang="nb-NO" sz="700" dirty="0">
                  <a:solidFill>
                    <a:schemeClr val="tx1"/>
                  </a:solidFill>
                </a:rPr>
                <a:t> 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rgbClr val="FF0000"/>
                  </a:solidFill>
                </a:rPr>
                <a:t>K-</a:t>
              </a:r>
              <a:r>
                <a:rPr lang="nb-NO" sz="700" dirty="0" err="1">
                  <a:solidFill>
                    <a:srgbClr val="FF0000"/>
                  </a:solidFill>
                </a:rPr>
                <a:t>Denisa</a:t>
              </a:r>
              <a:r>
                <a:rPr lang="nb-NO" sz="700" dirty="0">
                  <a:solidFill>
                    <a:srgbClr val="FF0000"/>
                  </a:solidFill>
                </a:rPr>
                <a:t> </a:t>
              </a:r>
              <a:r>
                <a:rPr lang="nb-NO" sz="700" dirty="0" err="1">
                  <a:solidFill>
                    <a:srgbClr val="FF0000"/>
                  </a:solidFill>
                </a:rPr>
                <a:t>Pasic</a:t>
              </a:r>
              <a:endParaRPr lang="nb-NO" sz="700" dirty="0">
                <a:solidFill>
                  <a:srgbClr val="FF0000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K – XX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Vikar – Karstein Nilssen</a:t>
              </a:r>
            </a:p>
          </p:txBody>
        </p:sp>
        <p:sp>
          <p:nvSpPr>
            <p:cNvPr id="46" name="Frihåndsform 45"/>
            <p:cNvSpPr/>
            <p:nvPr/>
          </p:nvSpPr>
          <p:spPr>
            <a:xfrm>
              <a:off x="1669535" y="4882994"/>
              <a:ext cx="787504" cy="552310"/>
            </a:xfrm>
            <a:custGeom>
              <a:avLst/>
              <a:gdLst>
                <a:gd name="connsiteX0" fmla="*/ 0 w 787504"/>
                <a:gd name="connsiteY0" fmla="*/ 0 h 703824"/>
                <a:gd name="connsiteX1" fmla="*/ 787504 w 787504"/>
                <a:gd name="connsiteY1" fmla="*/ 0 h 703824"/>
                <a:gd name="connsiteX2" fmla="*/ 787504 w 787504"/>
                <a:gd name="connsiteY2" fmla="*/ 703824 h 703824"/>
                <a:gd name="connsiteX3" fmla="*/ 0 w 787504"/>
                <a:gd name="connsiteY3" fmla="*/ 703824 h 703824"/>
                <a:gd name="connsiteX4" fmla="*/ 0 w 787504"/>
                <a:gd name="connsiteY4" fmla="*/ 0 h 703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703824">
                  <a:moveTo>
                    <a:pt x="0" y="0"/>
                  </a:moveTo>
                  <a:lnTo>
                    <a:pt x="787504" y="0"/>
                  </a:lnTo>
                  <a:lnTo>
                    <a:pt x="787504" y="703824"/>
                  </a:lnTo>
                  <a:lnTo>
                    <a:pt x="0" y="7038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72000" rIns="4445" bIns="4445" numCol="1" spcCol="1270" anchor="t" anchorCtr="0">
              <a:noAutofit/>
            </a:bodyPr>
            <a:lstStyle/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Avdeling 3</a:t>
              </a:r>
              <a:endParaRPr lang="nb-NO" sz="700" dirty="0">
                <a:solidFill>
                  <a:schemeClr val="tx1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OA-Janita Blomvik  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b-NO" sz="700" dirty="0">
                <a:solidFill>
                  <a:schemeClr val="tx1"/>
                </a:solidFill>
              </a:endParaRPr>
            </a:p>
          </p:txBody>
        </p:sp>
        <p:sp>
          <p:nvSpPr>
            <p:cNvPr id="47" name="Frihåndsform 46"/>
            <p:cNvSpPr/>
            <p:nvPr/>
          </p:nvSpPr>
          <p:spPr>
            <a:xfrm>
              <a:off x="2653458" y="4877151"/>
              <a:ext cx="787504" cy="678877"/>
            </a:xfrm>
            <a:custGeom>
              <a:avLst/>
              <a:gdLst>
                <a:gd name="connsiteX0" fmla="*/ 0 w 787504"/>
                <a:gd name="connsiteY0" fmla="*/ 0 h 724882"/>
                <a:gd name="connsiteX1" fmla="*/ 787504 w 787504"/>
                <a:gd name="connsiteY1" fmla="*/ 0 h 724882"/>
                <a:gd name="connsiteX2" fmla="*/ 787504 w 787504"/>
                <a:gd name="connsiteY2" fmla="*/ 724882 h 724882"/>
                <a:gd name="connsiteX3" fmla="*/ 0 w 787504"/>
                <a:gd name="connsiteY3" fmla="*/ 724882 h 724882"/>
                <a:gd name="connsiteX4" fmla="*/ 0 w 787504"/>
                <a:gd name="connsiteY4" fmla="*/ 0 h 724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724882">
                  <a:moveTo>
                    <a:pt x="0" y="0"/>
                  </a:moveTo>
                  <a:lnTo>
                    <a:pt x="787504" y="0"/>
                  </a:lnTo>
                  <a:lnTo>
                    <a:pt x="787504" y="724882"/>
                  </a:lnTo>
                  <a:lnTo>
                    <a:pt x="0" y="7248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72000" rIns="4445" bIns="4445" numCol="1" spcCol="1270" anchor="t" anchorCtr="0">
              <a:noAutofit/>
            </a:bodyPr>
            <a:lstStyle/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 </a:t>
              </a:r>
              <a:r>
                <a:rPr lang="nb-NO" sz="700" b="1" dirty="0">
                  <a:solidFill>
                    <a:schemeClr val="tx1"/>
                  </a:solidFill>
                </a:rPr>
                <a:t>Avdeling 4</a:t>
              </a:r>
              <a:endParaRPr lang="nb-NO" sz="700" dirty="0">
                <a:solidFill>
                  <a:schemeClr val="tx1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OA-Eva Myrnes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K-Rita Myklebost</a:t>
              </a:r>
            </a:p>
          </p:txBody>
        </p:sp>
        <p:sp>
          <p:nvSpPr>
            <p:cNvPr id="48" name="Frihåndsform 47"/>
            <p:cNvSpPr/>
            <p:nvPr/>
          </p:nvSpPr>
          <p:spPr>
            <a:xfrm>
              <a:off x="3672166" y="4877151"/>
              <a:ext cx="787504" cy="610026"/>
            </a:xfrm>
            <a:custGeom>
              <a:avLst/>
              <a:gdLst>
                <a:gd name="connsiteX0" fmla="*/ 0 w 787504"/>
                <a:gd name="connsiteY0" fmla="*/ 0 h 724882"/>
                <a:gd name="connsiteX1" fmla="*/ 787504 w 787504"/>
                <a:gd name="connsiteY1" fmla="*/ 0 h 724882"/>
                <a:gd name="connsiteX2" fmla="*/ 787504 w 787504"/>
                <a:gd name="connsiteY2" fmla="*/ 724882 h 724882"/>
                <a:gd name="connsiteX3" fmla="*/ 0 w 787504"/>
                <a:gd name="connsiteY3" fmla="*/ 724882 h 724882"/>
                <a:gd name="connsiteX4" fmla="*/ 0 w 787504"/>
                <a:gd name="connsiteY4" fmla="*/ 0 h 724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724882">
                  <a:moveTo>
                    <a:pt x="0" y="0"/>
                  </a:moveTo>
                  <a:lnTo>
                    <a:pt x="787504" y="0"/>
                  </a:lnTo>
                  <a:lnTo>
                    <a:pt x="787504" y="724882"/>
                  </a:lnTo>
                  <a:lnTo>
                    <a:pt x="0" y="7248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72000" rIns="4445" bIns="4445" numCol="1" spcCol="1270" anchor="t" anchorCtr="0">
              <a:noAutofit/>
            </a:bodyPr>
            <a:lstStyle/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 </a:t>
              </a:r>
              <a:r>
                <a:rPr lang="nb-NO" sz="700" b="1" dirty="0">
                  <a:solidFill>
                    <a:schemeClr val="tx1"/>
                  </a:solidFill>
                </a:rPr>
                <a:t>Avdeling 5</a:t>
              </a:r>
              <a:endParaRPr lang="nb-NO" sz="700" dirty="0">
                <a:solidFill>
                  <a:schemeClr val="tx1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OA- Siv Anita Storlien 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b-NO" sz="700" dirty="0">
                <a:solidFill>
                  <a:schemeClr val="tx1"/>
                </a:solidFill>
              </a:endParaRPr>
            </a:p>
          </p:txBody>
        </p:sp>
        <p:sp>
          <p:nvSpPr>
            <p:cNvPr id="49" name="Frihåndsform 48"/>
            <p:cNvSpPr/>
            <p:nvPr/>
          </p:nvSpPr>
          <p:spPr>
            <a:xfrm>
              <a:off x="4664673" y="4872408"/>
              <a:ext cx="787504" cy="1176024"/>
            </a:xfrm>
            <a:custGeom>
              <a:avLst/>
              <a:gdLst>
                <a:gd name="connsiteX0" fmla="*/ 0 w 787504"/>
                <a:gd name="connsiteY0" fmla="*/ 0 h 1082724"/>
                <a:gd name="connsiteX1" fmla="*/ 787504 w 787504"/>
                <a:gd name="connsiteY1" fmla="*/ 0 h 1082724"/>
                <a:gd name="connsiteX2" fmla="*/ 787504 w 787504"/>
                <a:gd name="connsiteY2" fmla="*/ 1082724 h 1082724"/>
                <a:gd name="connsiteX3" fmla="*/ 0 w 787504"/>
                <a:gd name="connsiteY3" fmla="*/ 1082724 h 1082724"/>
                <a:gd name="connsiteX4" fmla="*/ 0 w 787504"/>
                <a:gd name="connsiteY4" fmla="*/ 0 h 108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1082724">
                  <a:moveTo>
                    <a:pt x="0" y="0"/>
                  </a:moveTo>
                  <a:lnTo>
                    <a:pt x="787504" y="0"/>
                  </a:lnTo>
                  <a:lnTo>
                    <a:pt x="787504" y="1082724"/>
                  </a:lnTo>
                  <a:lnTo>
                    <a:pt x="0" y="1082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72000" rIns="4445" bIns="4445" numCol="1" spcCol="1270" anchor="t" anchorCtr="0">
              <a:noAutofit/>
            </a:bodyPr>
            <a:lstStyle/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 </a:t>
              </a:r>
              <a:r>
                <a:rPr lang="nb-NO" sz="700" b="1" dirty="0">
                  <a:solidFill>
                    <a:schemeClr val="tx1"/>
                  </a:solidFill>
                </a:rPr>
                <a:t>Avdeling 6</a:t>
              </a:r>
              <a:endParaRPr lang="nb-NO" sz="700" dirty="0">
                <a:solidFill>
                  <a:schemeClr val="tx1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rgbClr val="FF0000"/>
                  </a:solidFill>
                </a:rPr>
                <a:t>OA-Annie E. Vårdal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OA-Emma K Beckham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Vikar – Reidar Løvås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accent4">
                      <a:lumMod val="75000"/>
                    </a:schemeClr>
                  </a:solidFill>
                </a:rPr>
                <a:t>K-Annicke Risa Nordvik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b-NO" sz="700" dirty="0">
                <a:solidFill>
                  <a:schemeClr val="tx1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b-NO" sz="700" dirty="0">
                <a:solidFill>
                  <a:schemeClr val="tx1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b-NO" sz="700" dirty="0">
                <a:solidFill>
                  <a:schemeClr val="tx1"/>
                </a:solidFill>
              </a:endParaRPr>
            </a:p>
          </p:txBody>
        </p:sp>
        <p:sp>
          <p:nvSpPr>
            <p:cNvPr id="50" name="Frihåndsform 49"/>
            <p:cNvSpPr/>
            <p:nvPr/>
          </p:nvSpPr>
          <p:spPr>
            <a:xfrm>
              <a:off x="5642722" y="4872408"/>
              <a:ext cx="787504" cy="726373"/>
            </a:xfrm>
            <a:custGeom>
              <a:avLst/>
              <a:gdLst>
                <a:gd name="connsiteX0" fmla="*/ 0 w 787504"/>
                <a:gd name="connsiteY0" fmla="*/ 0 h 724882"/>
                <a:gd name="connsiteX1" fmla="*/ 787504 w 787504"/>
                <a:gd name="connsiteY1" fmla="*/ 0 h 724882"/>
                <a:gd name="connsiteX2" fmla="*/ 787504 w 787504"/>
                <a:gd name="connsiteY2" fmla="*/ 724882 h 724882"/>
                <a:gd name="connsiteX3" fmla="*/ 0 w 787504"/>
                <a:gd name="connsiteY3" fmla="*/ 724882 h 724882"/>
                <a:gd name="connsiteX4" fmla="*/ 0 w 787504"/>
                <a:gd name="connsiteY4" fmla="*/ 0 h 724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724882">
                  <a:moveTo>
                    <a:pt x="0" y="0"/>
                  </a:moveTo>
                  <a:lnTo>
                    <a:pt x="787504" y="0"/>
                  </a:lnTo>
                  <a:lnTo>
                    <a:pt x="787504" y="724882"/>
                  </a:lnTo>
                  <a:lnTo>
                    <a:pt x="0" y="7248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72000" rIns="4445" bIns="4445" numCol="1" spcCol="1270" anchor="t" anchorCtr="0">
              <a:noAutofit/>
            </a:bodyPr>
            <a:lstStyle/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 </a:t>
              </a:r>
              <a:r>
                <a:rPr lang="nb-NO" sz="700" b="1" dirty="0">
                  <a:solidFill>
                    <a:schemeClr val="tx1"/>
                  </a:solidFill>
                </a:rPr>
                <a:t>Avdeling 7</a:t>
              </a:r>
              <a:endParaRPr lang="nb-NO" sz="700" dirty="0">
                <a:solidFill>
                  <a:schemeClr val="tx1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OA-Evy Karin Salte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00" dirty="0">
                  <a:solidFill>
                    <a:schemeClr val="accent4">
                      <a:lumMod val="75000"/>
                    </a:schemeClr>
                  </a:solidFill>
                </a:rPr>
                <a:t>K-Janet </a:t>
              </a:r>
              <a:r>
                <a:rPr lang="en-US" sz="700" dirty="0" err="1">
                  <a:solidFill>
                    <a:schemeClr val="accent4">
                      <a:lumMod val="75000"/>
                    </a:schemeClr>
                  </a:solidFill>
                </a:rPr>
                <a:t>Bjelland</a:t>
              </a:r>
              <a:endParaRPr lang="en-US" sz="7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51" name="Frihåndsform 50"/>
            <p:cNvSpPr/>
            <p:nvPr/>
          </p:nvSpPr>
          <p:spPr>
            <a:xfrm>
              <a:off x="6684501" y="4875063"/>
              <a:ext cx="787504" cy="764539"/>
            </a:xfrm>
            <a:custGeom>
              <a:avLst/>
              <a:gdLst>
                <a:gd name="connsiteX0" fmla="*/ 0 w 787504"/>
                <a:gd name="connsiteY0" fmla="*/ 0 h 1012915"/>
                <a:gd name="connsiteX1" fmla="*/ 787504 w 787504"/>
                <a:gd name="connsiteY1" fmla="*/ 0 h 1012915"/>
                <a:gd name="connsiteX2" fmla="*/ 787504 w 787504"/>
                <a:gd name="connsiteY2" fmla="*/ 1012915 h 1012915"/>
                <a:gd name="connsiteX3" fmla="*/ 0 w 787504"/>
                <a:gd name="connsiteY3" fmla="*/ 1012915 h 1012915"/>
                <a:gd name="connsiteX4" fmla="*/ 0 w 787504"/>
                <a:gd name="connsiteY4" fmla="*/ 0 h 101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1012915">
                  <a:moveTo>
                    <a:pt x="0" y="0"/>
                  </a:moveTo>
                  <a:lnTo>
                    <a:pt x="787504" y="0"/>
                  </a:lnTo>
                  <a:lnTo>
                    <a:pt x="787504" y="1012915"/>
                  </a:lnTo>
                  <a:lnTo>
                    <a:pt x="0" y="10129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72000" rIns="4445" bIns="4445" numCol="1" spcCol="1270" anchor="t" anchorCtr="0">
              <a:noAutofit/>
            </a:bodyPr>
            <a:lstStyle/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 </a:t>
              </a:r>
              <a:r>
                <a:rPr lang="nb-NO" sz="700" b="1" dirty="0">
                  <a:solidFill>
                    <a:schemeClr val="tx1"/>
                  </a:solidFill>
                </a:rPr>
                <a:t>Avdeling 8</a:t>
              </a:r>
              <a:endParaRPr lang="nb-NO" sz="700" dirty="0">
                <a:solidFill>
                  <a:schemeClr val="tx1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OA- Kristian K. Olsen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00" dirty="0">
                  <a:solidFill>
                    <a:schemeClr val="tx1"/>
                  </a:solidFill>
                </a:rPr>
                <a:t>OA-Marte Martinussen </a:t>
              </a:r>
            </a:p>
          </p:txBody>
        </p:sp>
        <p:sp>
          <p:nvSpPr>
            <p:cNvPr id="52" name="Frihåndsform 51"/>
            <p:cNvSpPr/>
            <p:nvPr/>
          </p:nvSpPr>
          <p:spPr>
            <a:xfrm>
              <a:off x="7726281" y="4882994"/>
              <a:ext cx="787504" cy="927094"/>
            </a:xfrm>
            <a:custGeom>
              <a:avLst/>
              <a:gdLst>
                <a:gd name="connsiteX0" fmla="*/ 0 w 787504"/>
                <a:gd name="connsiteY0" fmla="*/ 0 h 724882"/>
                <a:gd name="connsiteX1" fmla="*/ 787504 w 787504"/>
                <a:gd name="connsiteY1" fmla="*/ 0 h 724882"/>
                <a:gd name="connsiteX2" fmla="*/ 787504 w 787504"/>
                <a:gd name="connsiteY2" fmla="*/ 724882 h 724882"/>
                <a:gd name="connsiteX3" fmla="*/ 0 w 787504"/>
                <a:gd name="connsiteY3" fmla="*/ 724882 h 724882"/>
                <a:gd name="connsiteX4" fmla="*/ 0 w 787504"/>
                <a:gd name="connsiteY4" fmla="*/ 0 h 724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724882">
                  <a:moveTo>
                    <a:pt x="0" y="0"/>
                  </a:moveTo>
                  <a:lnTo>
                    <a:pt x="787504" y="0"/>
                  </a:lnTo>
                  <a:lnTo>
                    <a:pt x="787504" y="724882"/>
                  </a:lnTo>
                  <a:lnTo>
                    <a:pt x="0" y="7248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72000" rIns="4445" bIns="4445" numCol="1" spcCol="1270" anchor="t" anchorCtr="0">
              <a:noAutofit/>
            </a:bodyPr>
            <a:lstStyle/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 </a:t>
              </a:r>
              <a:r>
                <a:rPr lang="nb-NO" sz="700" b="1" dirty="0">
                  <a:solidFill>
                    <a:schemeClr val="tx1"/>
                  </a:solidFill>
                </a:rPr>
                <a:t>Avdeling 9</a:t>
              </a:r>
              <a:endParaRPr lang="nb-NO" sz="700" dirty="0">
                <a:solidFill>
                  <a:schemeClr val="tx1"/>
                </a:solidFill>
              </a:endParaRP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rgbClr val="FF0000"/>
                  </a:solidFill>
                </a:rPr>
                <a:t>OA-Henning Bråten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Vikar Mats Skogstad</a:t>
              </a:r>
            </a:p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00" dirty="0">
                  <a:solidFill>
                    <a:schemeClr val="accent4">
                      <a:lumMod val="75000"/>
                    </a:schemeClr>
                  </a:solidFill>
                </a:rPr>
                <a:t>K-May Tove Andersen</a:t>
              </a:r>
              <a:endParaRPr lang="nb-NO" sz="7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54" name="Frihåndsform 53"/>
            <p:cNvSpPr/>
            <p:nvPr/>
          </p:nvSpPr>
          <p:spPr>
            <a:xfrm>
              <a:off x="2653458" y="2025443"/>
              <a:ext cx="692288" cy="307928"/>
            </a:xfrm>
            <a:custGeom>
              <a:avLst/>
              <a:gdLst>
                <a:gd name="connsiteX0" fmla="*/ 0 w 787504"/>
                <a:gd name="connsiteY0" fmla="*/ 0 h 393752"/>
                <a:gd name="connsiteX1" fmla="*/ 787504 w 787504"/>
                <a:gd name="connsiteY1" fmla="*/ 0 h 393752"/>
                <a:gd name="connsiteX2" fmla="*/ 787504 w 787504"/>
                <a:gd name="connsiteY2" fmla="*/ 393752 h 393752"/>
                <a:gd name="connsiteX3" fmla="*/ 0 w 787504"/>
                <a:gd name="connsiteY3" fmla="*/ 393752 h 393752"/>
                <a:gd name="connsiteX4" fmla="*/ 0 w 787504"/>
                <a:gd name="connsiteY4" fmla="*/ 0 h 393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393752">
                  <a:moveTo>
                    <a:pt x="0" y="0"/>
                  </a:moveTo>
                  <a:lnTo>
                    <a:pt x="787504" y="0"/>
                  </a:lnTo>
                  <a:lnTo>
                    <a:pt x="787504" y="393752"/>
                  </a:lnTo>
                  <a:lnTo>
                    <a:pt x="0" y="3937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Personal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Lill Hjønnevåg</a:t>
              </a:r>
            </a:p>
          </p:txBody>
        </p:sp>
        <p:sp>
          <p:nvSpPr>
            <p:cNvPr id="55" name="Frihåndsform 54"/>
            <p:cNvSpPr/>
            <p:nvPr/>
          </p:nvSpPr>
          <p:spPr>
            <a:xfrm>
              <a:off x="1675340" y="2033733"/>
              <a:ext cx="787504" cy="928451"/>
            </a:xfrm>
            <a:custGeom>
              <a:avLst/>
              <a:gdLst>
                <a:gd name="connsiteX0" fmla="*/ 0 w 787504"/>
                <a:gd name="connsiteY0" fmla="*/ 0 h 816535"/>
                <a:gd name="connsiteX1" fmla="*/ 787504 w 787504"/>
                <a:gd name="connsiteY1" fmla="*/ 0 h 816535"/>
                <a:gd name="connsiteX2" fmla="*/ 787504 w 787504"/>
                <a:gd name="connsiteY2" fmla="*/ 816535 h 816535"/>
                <a:gd name="connsiteX3" fmla="*/ 0 w 787504"/>
                <a:gd name="connsiteY3" fmla="*/ 816535 h 816535"/>
                <a:gd name="connsiteX4" fmla="*/ 0 w 787504"/>
                <a:gd name="connsiteY4" fmla="*/ 0 h 816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816535">
                  <a:moveTo>
                    <a:pt x="0" y="0"/>
                  </a:moveTo>
                  <a:lnTo>
                    <a:pt x="787504" y="0"/>
                  </a:lnTo>
                  <a:lnTo>
                    <a:pt x="787504" y="816535"/>
                  </a:lnTo>
                  <a:lnTo>
                    <a:pt x="0" y="8165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Sentral </a:t>
              </a:r>
              <a:r>
                <a:rPr lang="nb-NO" sz="700" b="1" dirty="0" err="1">
                  <a:solidFill>
                    <a:schemeClr val="tx1"/>
                  </a:solidFill>
                </a:rPr>
                <a:t>admin</a:t>
              </a:r>
              <a:endParaRPr lang="nb-NO" sz="700" b="1" dirty="0">
                <a:solidFill>
                  <a:schemeClr val="tx1"/>
                </a:solidFill>
              </a:endParaRP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Ann Kristin Kristiansen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Liv Sletten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Rose Itamba 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Mette </a:t>
              </a:r>
              <a:r>
                <a:rPr lang="nb-NO" sz="700" dirty="0" err="1">
                  <a:solidFill>
                    <a:schemeClr val="tx1"/>
                  </a:solidFill>
                </a:rPr>
                <a:t>Karlskås</a:t>
              </a:r>
              <a:endParaRPr lang="nb-NO" sz="700" dirty="0">
                <a:solidFill>
                  <a:schemeClr val="tx1"/>
                </a:solidFill>
              </a:endParaRP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Lene Stie</a:t>
              </a:r>
            </a:p>
          </p:txBody>
        </p:sp>
        <p:sp>
          <p:nvSpPr>
            <p:cNvPr id="56" name="Frihåndsform 55"/>
            <p:cNvSpPr/>
            <p:nvPr/>
          </p:nvSpPr>
          <p:spPr>
            <a:xfrm>
              <a:off x="6823941" y="1384015"/>
              <a:ext cx="914566" cy="393752"/>
            </a:xfrm>
            <a:custGeom>
              <a:avLst/>
              <a:gdLst>
                <a:gd name="connsiteX0" fmla="*/ 0 w 787504"/>
                <a:gd name="connsiteY0" fmla="*/ 0 h 393752"/>
                <a:gd name="connsiteX1" fmla="*/ 787504 w 787504"/>
                <a:gd name="connsiteY1" fmla="*/ 0 h 393752"/>
                <a:gd name="connsiteX2" fmla="*/ 787504 w 787504"/>
                <a:gd name="connsiteY2" fmla="*/ 393752 h 393752"/>
                <a:gd name="connsiteX3" fmla="*/ 0 w 787504"/>
                <a:gd name="connsiteY3" fmla="*/ 393752 h 393752"/>
                <a:gd name="connsiteX4" fmla="*/ 0 w 787504"/>
                <a:gd name="connsiteY4" fmla="*/ 0 h 393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393752">
                  <a:moveTo>
                    <a:pt x="0" y="0"/>
                  </a:moveTo>
                  <a:lnTo>
                    <a:pt x="787504" y="0"/>
                  </a:lnTo>
                  <a:lnTo>
                    <a:pt x="787504" y="393752"/>
                  </a:lnTo>
                  <a:lnTo>
                    <a:pt x="0" y="3937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Økonomisjef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Ghulam Abbas</a:t>
              </a:r>
            </a:p>
          </p:txBody>
        </p:sp>
        <p:sp>
          <p:nvSpPr>
            <p:cNvPr id="58" name="Frihåndsform 57"/>
            <p:cNvSpPr/>
            <p:nvPr/>
          </p:nvSpPr>
          <p:spPr>
            <a:xfrm>
              <a:off x="7681499" y="2754708"/>
              <a:ext cx="787504" cy="532875"/>
            </a:xfrm>
            <a:custGeom>
              <a:avLst/>
              <a:gdLst>
                <a:gd name="connsiteX0" fmla="*/ 0 w 787504"/>
                <a:gd name="connsiteY0" fmla="*/ 0 h 531313"/>
                <a:gd name="connsiteX1" fmla="*/ 787504 w 787504"/>
                <a:gd name="connsiteY1" fmla="*/ 0 h 531313"/>
                <a:gd name="connsiteX2" fmla="*/ 787504 w 787504"/>
                <a:gd name="connsiteY2" fmla="*/ 531313 h 531313"/>
                <a:gd name="connsiteX3" fmla="*/ 0 w 787504"/>
                <a:gd name="connsiteY3" fmla="*/ 531313 h 531313"/>
                <a:gd name="connsiteX4" fmla="*/ 0 w 787504"/>
                <a:gd name="connsiteY4" fmla="*/ 0 h 531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531313">
                  <a:moveTo>
                    <a:pt x="0" y="0"/>
                  </a:moveTo>
                  <a:lnTo>
                    <a:pt x="787504" y="0"/>
                  </a:lnTo>
                  <a:lnTo>
                    <a:pt x="787504" y="531313"/>
                  </a:lnTo>
                  <a:lnTo>
                    <a:pt x="0" y="531313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rgbClr val="FFC000"/>
              </a:fgClr>
              <a:bgClr>
                <a:schemeClr val="bg1"/>
              </a:bgClr>
            </a:pattFill>
            <a:ln>
              <a:solidFill>
                <a:srgbClr val="FFCD05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b-NO" sz="700" dirty="0">
                <a:solidFill>
                  <a:schemeClr val="tx1"/>
                </a:solidFill>
              </a:endParaRP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Annicke Risa Nordvik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May Tove Andersen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Janet Bjelland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b-NO" sz="700" dirty="0">
                <a:solidFill>
                  <a:schemeClr val="tx1"/>
                </a:solidFill>
              </a:endParaRPr>
            </a:p>
          </p:txBody>
        </p:sp>
        <p:sp>
          <p:nvSpPr>
            <p:cNvPr id="59" name="Frihåndsform 58"/>
            <p:cNvSpPr/>
            <p:nvPr/>
          </p:nvSpPr>
          <p:spPr>
            <a:xfrm>
              <a:off x="5706537" y="2077857"/>
              <a:ext cx="787504" cy="348233"/>
            </a:xfrm>
            <a:custGeom>
              <a:avLst/>
              <a:gdLst>
                <a:gd name="connsiteX0" fmla="*/ 0 w 787504"/>
                <a:gd name="connsiteY0" fmla="*/ 0 h 428437"/>
                <a:gd name="connsiteX1" fmla="*/ 787504 w 787504"/>
                <a:gd name="connsiteY1" fmla="*/ 0 h 428437"/>
                <a:gd name="connsiteX2" fmla="*/ 787504 w 787504"/>
                <a:gd name="connsiteY2" fmla="*/ 428437 h 428437"/>
                <a:gd name="connsiteX3" fmla="*/ 0 w 787504"/>
                <a:gd name="connsiteY3" fmla="*/ 428437 h 428437"/>
                <a:gd name="connsiteX4" fmla="*/ 0 w 787504"/>
                <a:gd name="connsiteY4" fmla="*/ 0 h 428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428437">
                  <a:moveTo>
                    <a:pt x="0" y="0"/>
                  </a:moveTo>
                  <a:lnTo>
                    <a:pt x="787504" y="0"/>
                  </a:lnTo>
                  <a:lnTo>
                    <a:pt x="787504" y="428437"/>
                  </a:lnTo>
                  <a:lnTo>
                    <a:pt x="0" y="4284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Kommunikasjons-rådgiver</a:t>
              </a:r>
              <a:endParaRPr lang="nb-NO" sz="700" dirty="0">
                <a:solidFill>
                  <a:schemeClr val="tx1"/>
                </a:solidFill>
              </a:endParaRP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Stina Bergsten  </a:t>
              </a:r>
            </a:p>
          </p:txBody>
        </p:sp>
        <p:sp>
          <p:nvSpPr>
            <p:cNvPr id="60" name="Frihåndsform 59"/>
            <p:cNvSpPr/>
            <p:nvPr/>
          </p:nvSpPr>
          <p:spPr>
            <a:xfrm>
              <a:off x="5607130" y="1383008"/>
              <a:ext cx="930281" cy="453539"/>
            </a:xfrm>
            <a:custGeom>
              <a:avLst/>
              <a:gdLst>
                <a:gd name="connsiteX0" fmla="*/ 0 w 787504"/>
                <a:gd name="connsiteY0" fmla="*/ 0 h 453539"/>
                <a:gd name="connsiteX1" fmla="*/ 787504 w 787504"/>
                <a:gd name="connsiteY1" fmla="*/ 0 h 453539"/>
                <a:gd name="connsiteX2" fmla="*/ 787504 w 787504"/>
                <a:gd name="connsiteY2" fmla="*/ 453539 h 453539"/>
                <a:gd name="connsiteX3" fmla="*/ 0 w 787504"/>
                <a:gd name="connsiteY3" fmla="*/ 453539 h 453539"/>
                <a:gd name="connsiteX4" fmla="*/ 0 w 787504"/>
                <a:gd name="connsiteY4" fmla="*/ 0 h 453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453539">
                  <a:moveTo>
                    <a:pt x="0" y="0"/>
                  </a:moveTo>
                  <a:lnTo>
                    <a:pt x="787504" y="0"/>
                  </a:lnTo>
                  <a:lnTo>
                    <a:pt x="787504" y="453539"/>
                  </a:lnTo>
                  <a:lnTo>
                    <a:pt x="0" y="4535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Kommunikasjonssjef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Trond Erik Thorvaldsen</a:t>
              </a:r>
            </a:p>
          </p:txBody>
        </p:sp>
        <p:sp>
          <p:nvSpPr>
            <p:cNvPr id="61" name="Frihåndsform 60"/>
            <p:cNvSpPr/>
            <p:nvPr/>
          </p:nvSpPr>
          <p:spPr>
            <a:xfrm>
              <a:off x="4544315" y="574626"/>
              <a:ext cx="787504" cy="393752"/>
            </a:xfrm>
            <a:custGeom>
              <a:avLst/>
              <a:gdLst>
                <a:gd name="connsiteX0" fmla="*/ 0 w 787504"/>
                <a:gd name="connsiteY0" fmla="*/ 0 h 393752"/>
                <a:gd name="connsiteX1" fmla="*/ 787504 w 787504"/>
                <a:gd name="connsiteY1" fmla="*/ 0 h 393752"/>
                <a:gd name="connsiteX2" fmla="*/ 787504 w 787504"/>
                <a:gd name="connsiteY2" fmla="*/ 393752 h 393752"/>
                <a:gd name="connsiteX3" fmla="*/ 0 w 787504"/>
                <a:gd name="connsiteY3" fmla="*/ 393752 h 393752"/>
                <a:gd name="connsiteX4" fmla="*/ 0 w 787504"/>
                <a:gd name="connsiteY4" fmla="*/ 0 h 393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393752">
                  <a:moveTo>
                    <a:pt x="0" y="0"/>
                  </a:moveTo>
                  <a:lnTo>
                    <a:pt x="787504" y="0"/>
                  </a:lnTo>
                  <a:lnTo>
                    <a:pt x="787504" y="393752"/>
                  </a:lnTo>
                  <a:lnTo>
                    <a:pt x="0" y="3937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Organisasjonsleder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Jonny Olafsen</a:t>
              </a:r>
            </a:p>
          </p:txBody>
        </p:sp>
        <p:sp>
          <p:nvSpPr>
            <p:cNvPr id="62" name="Frihåndsform 61"/>
            <p:cNvSpPr/>
            <p:nvPr/>
          </p:nvSpPr>
          <p:spPr>
            <a:xfrm>
              <a:off x="5813104" y="574626"/>
              <a:ext cx="787504" cy="393752"/>
            </a:xfrm>
            <a:custGeom>
              <a:avLst/>
              <a:gdLst>
                <a:gd name="connsiteX0" fmla="*/ 0 w 787504"/>
                <a:gd name="connsiteY0" fmla="*/ 0 h 393752"/>
                <a:gd name="connsiteX1" fmla="*/ 787504 w 787504"/>
                <a:gd name="connsiteY1" fmla="*/ 0 h 393752"/>
                <a:gd name="connsiteX2" fmla="*/ 787504 w 787504"/>
                <a:gd name="connsiteY2" fmla="*/ 393752 h 393752"/>
                <a:gd name="connsiteX3" fmla="*/ 0 w 787504"/>
                <a:gd name="connsiteY3" fmla="*/ 393752 h 393752"/>
                <a:gd name="connsiteX4" fmla="*/ 0 w 787504"/>
                <a:gd name="connsiteY4" fmla="*/ 0 h 393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393752">
                  <a:moveTo>
                    <a:pt x="0" y="0"/>
                  </a:moveTo>
                  <a:lnTo>
                    <a:pt x="787504" y="0"/>
                  </a:lnTo>
                  <a:lnTo>
                    <a:pt x="787504" y="393752"/>
                  </a:lnTo>
                  <a:lnTo>
                    <a:pt x="0" y="3937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Forbundssekretær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Terje Mikkelsen</a:t>
              </a:r>
            </a:p>
          </p:txBody>
        </p:sp>
        <p:sp>
          <p:nvSpPr>
            <p:cNvPr id="63" name="Frihåndsform 62"/>
            <p:cNvSpPr/>
            <p:nvPr/>
          </p:nvSpPr>
          <p:spPr>
            <a:xfrm>
              <a:off x="6965735" y="574626"/>
              <a:ext cx="787504" cy="393752"/>
            </a:xfrm>
            <a:custGeom>
              <a:avLst/>
              <a:gdLst>
                <a:gd name="connsiteX0" fmla="*/ 0 w 787504"/>
                <a:gd name="connsiteY0" fmla="*/ 0 h 393752"/>
                <a:gd name="connsiteX1" fmla="*/ 787504 w 787504"/>
                <a:gd name="connsiteY1" fmla="*/ 0 h 393752"/>
                <a:gd name="connsiteX2" fmla="*/ 787504 w 787504"/>
                <a:gd name="connsiteY2" fmla="*/ 393752 h 393752"/>
                <a:gd name="connsiteX3" fmla="*/ 0 w 787504"/>
                <a:gd name="connsiteY3" fmla="*/ 393752 h 393752"/>
                <a:gd name="connsiteX4" fmla="*/ 0 w 787504"/>
                <a:gd name="connsiteY4" fmla="*/ 0 h 393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393752">
                  <a:moveTo>
                    <a:pt x="0" y="0"/>
                  </a:moveTo>
                  <a:lnTo>
                    <a:pt x="787504" y="0"/>
                  </a:lnTo>
                  <a:lnTo>
                    <a:pt x="787504" y="393752"/>
                  </a:lnTo>
                  <a:lnTo>
                    <a:pt x="0" y="3937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Forbundssekretær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Trine Wiig Hagen</a:t>
              </a:r>
            </a:p>
          </p:txBody>
        </p:sp>
        <p:sp>
          <p:nvSpPr>
            <p:cNvPr id="64" name="Frihåndsform 63"/>
            <p:cNvSpPr/>
            <p:nvPr/>
          </p:nvSpPr>
          <p:spPr>
            <a:xfrm>
              <a:off x="8065045" y="555708"/>
              <a:ext cx="787504" cy="393752"/>
            </a:xfrm>
            <a:custGeom>
              <a:avLst/>
              <a:gdLst>
                <a:gd name="connsiteX0" fmla="*/ 0 w 787504"/>
                <a:gd name="connsiteY0" fmla="*/ 0 h 393752"/>
                <a:gd name="connsiteX1" fmla="*/ 787504 w 787504"/>
                <a:gd name="connsiteY1" fmla="*/ 0 h 393752"/>
                <a:gd name="connsiteX2" fmla="*/ 787504 w 787504"/>
                <a:gd name="connsiteY2" fmla="*/ 393752 h 393752"/>
                <a:gd name="connsiteX3" fmla="*/ 0 w 787504"/>
                <a:gd name="connsiteY3" fmla="*/ 393752 h 393752"/>
                <a:gd name="connsiteX4" fmla="*/ 0 w 787504"/>
                <a:gd name="connsiteY4" fmla="*/ 0 h 393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393752">
                  <a:moveTo>
                    <a:pt x="0" y="0"/>
                  </a:moveTo>
                  <a:lnTo>
                    <a:pt x="787504" y="0"/>
                  </a:lnTo>
                  <a:lnTo>
                    <a:pt x="787504" y="393752"/>
                  </a:lnTo>
                  <a:lnTo>
                    <a:pt x="0" y="3937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Ungdomssekretær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dirty="0">
                  <a:solidFill>
                    <a:schemeClr val="tx1"/>
                  </a:solidFill>
                </a:rPr>
                <a:t>Ingrid Tollefsen</a:t>
              </a:r>
            </a:p>
          </p:txBody>
        </p:sp>
        <p:sp>
          <p:nvSpPr>
            <p:cNvPr id="2" name="TekstSylinder 1"/>
            <p:cNvSpPr txBox="1"/>
            <p:nvPr/>
          </p:nvSpPr>
          <p:spPr>
            <a:xfrm>
              <a:off x="5940152" y="6525344"/>
              <a:ext cx="32038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600" dirty="0"/>
                <a:t>Medarbeidere i skravert boks bistår økonomiavdelingen i hovedsak som del av stilling i tillegg til avdelingskontor.</a:t>
              </a:r>
            </a:p>
            <a:p>
              <a:r>
                <a:rPr lang="nb-NO" sz="600" dirty="0"/>
                <a:t>Ansatte merket i rød skrift er i permisjon </a:t>
              </a:r>
            </a:p>
          </p:txBody>
        </p:sp>
        <p:cxnSp>
          <p:nvCxnSpPr>
            <p:cNvPr id="9" name="Rett linje 8"/>
            <p:cNvCxnSpPr>
              <a:cxnSpLocks/>
            </p:cNvCxnSpPr>
            <p:nvPr/>
          </p:nvCxnSpPr>
          <p:spPr>
            <a:xfrm>
              <a:off x="-437429" y="383496"/>
              <a:ext cx="0" cy="19013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Rett linje 9"/>
            <p:cNvCxnSpPr>
              <a:cxnSpLocks/>
            </p:cNvCxnSpPr>
            <p:nvPr/>
          </p:nvCxnSpPr>
          <p:spPr>
            <a:xfrm>
              <a:off x="892170" y="383496"/>
              <a:ext cx="0" cy="19013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" name="Rett linje 10"/>
            <p:cNvCxnSpPr>
              <a:cxnSpLocks/>
            </p:cNvCxnSpPr>
            <p:nvPr/>
          </p:nvCxnSpPr>
          <p:spPr>
            <a:xfrm>
              <a:off x="2049982" y="383496"/>
              <a:ext cx="5682" cy="179428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" name="Rett linje 11"/>
            <p:cNvCxnSpPr>
              <a:cxnSpLocks/>
            </p:cNvCxnSpPr>
            <p:nvPr/>
          </p:nvCxnSpPr>
          <p:spPr>
            <a:xfrm>
              <a:off x="4922571" y="395701"/>
              <a:ext cx="0" cy="194064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Rett linje 12"/>
            <p:cNvCxnSpPr>
              <a:cxnSpLocks/>
            </p:cNvCxnSpPr>
            <p:nvPr/>
          </p:nvCxnSpPr>
          <p:spPr>
            <a:xfrm>
              <a:off x="6206856" y="395701"/>
              <a:ext cx="0" cy="178925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" name="Rett linje 13"/>
            <p:cNvCxnSpPr>
              <a:cxnSpLocks/>
            </p:cNvCxnSpPr>
            <p:nvPr/>
          </p:nvCxnSpPr>
          <p:spPr>
            <a:xfrm flipH="1">
              <a:off x="7308305" y="390126"/>
              <a:ext cx="10982" cy="20131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Rett linje 14"/>
            <p:cNvCxnSpPr>
              <a:cxnSpLocks/>
            </p:cNvCxnSpPr>
            <p:nvPr/>
          </p:nvCxnSpPr>
          <p:spPr>
            <a:xfrm>
              <a:off x="8490679" y="390126"/>
              <a:ext cx="8318" cy="165582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66" name="Frihåndsform 65"/>
            <p:cNvSpPr/>
            <p:nvPr/>
          </p:nvSpPr>
          <p:spPr>
            <a:xfrm>
              <a:off x="8107602" y="1375835"/>
              <a:ext cx="787504" cy="393752"/>
            </a:xfrm>
            <a:custGeom>
              <a:avLst/>
              <a:gdLst>
                <a:gd name="connsiteX0" fmla="*/ 0 w 787504"/>
                <a:gd name="connsiteY0" fmla="*/ 0 h 393752"/>
                <a:gd name="connsiteX1" fmla="*/ 787504 w 787504"/>
                <a:gd name="connsiteY1" fmla="*/ 0 h 393752"/>
                <a:gd name="connsiteX2" fmla="*/ 787504 w 787504"/>
                <a:gd name="connsiteY2" fmla="*/ 393752 h 393752"/>
                <a:gd name="connsiteX3" fmla="*/ 0 w 787504"/>
                <a:gd name="connsiteY3" fmla="*/ 393752 h 393752"/>
                <a:gd name="connsiteX4" fmla="*/ 0 w 787504"/>
                <a:gd name="connsiteY4" fmla="*/ 0 h 393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7504" h="393752">
                  <a:moveTo>
                    <a:pt x="0" y="0"/>
                  </a:moveTo>
                  <a:lnTo>
                    <a:pt x="787504" y="0"/>
                  </a:lnTo>
                  <a:lnTo>
                    <a:pt x="787504" y="393752"/>
                  </a:lnTo>
                  <a:lnTo>
                    <a:pt x="0" y="3937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Utredning</a:t>
              </a:r>
            </a:p>
            <a:p>
              <a:pPr algn="ctr" defTabSz="311150">
                <a:spcBef>
                  <a:spcPct val="0"/>
                </a:spcBef>
                <a:spcAft>
                  <a:spcPct val="35000"/>
                </a:spcAft>
              </a:pPr>
              <a:r>
                <a:rPr lang="nb-NO" sz="700" b="1" dirty="0">
                  <a:solidFill>
                    <a:schemeClr val="tx1"/>
                  </a:solidFill>
                </a:rPr>
                <a:t> </a:t>
              </a:r>
              <a:r>
                <a:rPr lang="nb-NO" sz="700" dirty="0">
                  <a:solidFill>
                    <a:schemeClr val="tx1"/>
                  </a:solidFill>
                </a:rPr>
                <a:t>Bjørn Willadssen</a:t>
              </a:r>
              <a:endParaRPr lang="nb-NO" sz="700" b="1" dirty="0">
                <a:solidFill>
                  <a:schemeClr val="tx1"/>
                </a:solidFill>
              </a:endParaRPr>
            </a:p>
          </p:txBody>
        </p:sp>
        <p:cxnSp>
          <p:nvCxnSpPr>
            <p:cNvPr id="95" name="Rett linje 94"/>
            <p:cNvCxnSpPr>
              <a:cxnSpLocks/>
            </p:cNvCxnSpPr>
            <p:nvPr/>
          </p:nvCxnSpPr>
          <p:spPr>
            <a:xfrm>
              <a:off x="-191267" y="3786261"/>
              <a:ext cx="826651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" name="Frihåndsform 45">
            <a:extLst>
              <a:ext uri="{FF2B5EF4-FFF2-40B4-BE49-F238E27FC236}">
                <a16:creationId xmlns:a16="http://schemas.microsoft.com/office/drawing/2014/main" id="{488500F2-7EBC-52D6-D8A8-7DAFD5A255E7}"/>
              </a:ext>
            </a:extLst>
          </p:cNvPr>
          <p:cNvSpPr/>
          <p:nvPr/>
        </p:nvSpPr>
        <p:spPr>
          <a:xfrm>
            <a:off x="897741" y="4873990"/>
            <a:ext cx="787504" cy="1061667"/>
          </a:xfrm>
          <a:custGeom>
            <a:avLst/>
            <a:gdLst>
              <a:gd name="connsiteX0" fmla="*/ 0 w 787504"/>
              <a:gd name="connsiteY0" fmla="*/ 0 h 703824"/>
              <a:gd name="connsiteX1" fmla="*/ 787504 w 787504"/>
              <a:gd name="connsiteY1" fmla="*/ 0 h 703824"/>
              <a:gd name="connsiteX2" fmla="*/ 787504 w 787504"/>
              <a:gd name="connsiteY2" fmla="*/ 703824 h 703824"/>
              <a:gd name="connsiteX3" fmla="*/ 0 w 787504"/>
              <a:gd name="connsiteY3" fmla="*/ 703824 h 703824"/>
              <a:gd name="connsiteX4" fmla="*/ 0 w 787504"/>
              <a:gd name="connsiteY4" fmla="*/ 0 h 7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7504" h="703824">
                <a:moveTo>
                  <a:pt x="0" y="0"/>
                </a:moveTo>
                <a:lnTo>
                  <a:pt x="787504" y="0"/>
                </a:lnTo>
                <a:lnTo>
                  <a:pt x="787504" y="703824"/>
                </a:lnTo>
                <a:lnTo>
                  <a:pt x="0" y="7038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4445" bIns="4445" numCol="1" spcCol="1270" anchor="t" anchorCtr="0">
            <a:noAutofit/>
          </a:bodyPr>
          <a:lstStyle/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b="1" dirty="0">
                <a:solidFill>
                  <a:schemeClr val="tx1"/>
                </a:solidFill>
              </a:rPr>
              <a:t>Avdeling 1</a:t>
            </a:r>
            <a:endParaRPr lang="nb-NO" sz="700" dirty="0">
              <a:solidFill>
                <a:schemeClr val="tx1"/>
              </a:solidFill>
            </a:endParaRP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OA-Gunnar Eriksen</a:t>
            </a: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OA-Hans Arne Paulsen</a:t>
            </a: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OS-Karin Lindqvist</a:t>
            </a: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OA - XX  </a:t>
            </a: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b-NO" sz="700" dirty="0">
              <a:solidFill>
                <a:schemeClr val="tx1"/>
              </a:solidFill>
            </a:endParaRPr>
          </a:p>
        </p:txBody>
      </p:sp>
      <p:sp>
        <p:nvSpPr>
          <p:cNvPr id="24" name="Frihåndsform 45">
            <a:extLst>
              <a:ext uri="{FF2B5EF4-FFF2-40B4-BE49-F238E27FC236}">
                <a16:creationId xmlns:a16="http://schemas.microsoft.com/office/drawing/2014/main" id="{A119A51E-040F-3D28-DD97-0E3E8D5B6BC2}"/>
              </a:ext>
            </a:extLst>
          </p:cNvPr>
          <p:cNvSpPr/>
          <p:nvPr/>
        </p:nvSpPr>
        <p:spPr>
          <a:xfrm>
            <a:off x="5172572" y="2245974"/>
            <a:ext cx="759489" cy="563370"/>
          </a:xfrm>
          <a:custGeom>
            <a:avLst/>
            <a:gdLst>
              <a:gd name="connsiteX0" fmla="*/ 0 w 787504"/>
              <a:gd name="connsiteY0" fmla="*/ 0 h 703824"/>
              <a:gd name="connsiteX1" fmla="*/ 787504 w 787504"/>
              <a:gd name="connsiteY1" fmla="*/ 0 h 703824"/>
              <a:gd name="connsiteX2" fmla="*/ 787504 w 787504"/>
              <a:gd name="connsiteY2" fmla="*/ 703824 h 703824"/>
              <a:gd name="connsiteX3" fmla="*/ 0 w 787504"/>
              <a:gd name="connsiteY3" fmla="*/ 703824 h 703824"/>
              <a:gd name="connsiteX4" fmla="*/ 0 w 787504"/>
              <a:gd name="connsiteY4" fmla="*/ 0 h 7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7504" h="703824">
                <a:moveTo>
                  <a:pt x="0" y="0"/>
                </a:moveTo>
                <a:lnTo>
                  <a:pt x="787504" y="0"/>
                </a:lnTo>
                <a:lnTo>
                  <a:pt x="787504" y="703824"/>
                </a:lnTo>
                <a:lnTo>
                  <a:pt x="0" y="7038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4445" bIns="4445" numCol="1" spcCol="1270" anchor="t" anchorCtr="0">
            <a:noAutofit/>
          </a:bodyPr>
          <a:lstStyle/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b="1" dirty="0">
                <a:solidFill>
                  <a:schemeClr val="tx1"/>
                </a:solidFill>
              </a:rPr>
              <a:t>Kurs prosjekt </a:t>
            </a:r>
            <a:endParaRPr lang="nb-NO" sz="700" dirty="0">
              <a:solidFill>
                <a:schemeClr val="tx1"/>
              </a:solidFill>
            </a:endParaRP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Jan Erik Brøste</a:t>
            </a: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Mette Øien  </a:t>
            </a: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b-NO" sz="700" dirty="0">
              <a:solidFill>
                <a:schemeClr val="tx1"/>
              </a:solidFill>
            </a:endParaRPr>
          </a:p>
        </p:txBody>
      </p:sp>
      <p:sp>
        <p:nvSpPr>
          <p:cNvPr id="32" name="Frihåndsform 65">
            <a:extLst>
              <a:ext uri="{FF2B5EF4-FFF2-40B4-BE49-F238E27FC236}">
                <a16:creationId xmlns:a16="http://schemas.microsoft.com/office/drawing/2014/main" id="{D755B241-3E5C-D6C3-3C34-5ACD60BBA627}"/>
              </a:ext>
            </a:extLst>
          </p:cNvPr>
          <p:cNvSpPr/>
          <p:nvPr/>
        </p:nvSpPr>
        <p:spPr>
          <a:xfrm>
            <a:off x="10647768" y="1367380"/>
            <a:ext cx="787504" cy="393752"/>
          </a:xfrm>
          <a:custGeom>
            <a:avLst/>
            <a:gdLst>
              <a:gd name="connsiteX0" fmla="*/ 0 w 787504"/>
              <a:gd name="connsiteY0" fmla="*/ 0 h 393752"/>
              <a:gd name="connsiteX1" fmla="*/ 787504 w 787504"/>
              <a:gd name="connsiteY1" fmla="*/ 0 h 393752"/>
              <a:gd name="connsiteX2" fmla="*/ 787504 w 787504"/>
              <a:gd name="connsiteY2" fmla="*/ 393752 h 393752"/>
              <a:gd name="connsiteX3" fmla="*/ 0 w 787504"/>
              <a:gd name="connsiteY3" fmla="*/ 393752 h 393752"/>
              <a:gd name="connsiteX4" fmla="*/ 0 w 787504"/>
              <a:gd name="connsiteY4" fmla="*/ 0 h 393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7504" h="393752">
                <a:moveTo>
                  <a:pt x="0" y="0"/>
                </a:moveTo>
                <a:lnTo>
                  <a:pt x="787504" y="0"/>
                </a:lnTo>
                <a:lnTo>
                  <a:pt x="787504" y="393752"/>
                </a:lnTo>
                <a:lnTo>
                  <a:pt x="0" y="39375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spcBef>
                <a:spcPct val="0"/>
              </a:spcBef>
              <a:spcAft>
                <a:spcPct val="35000"/>
              </a:spcAft>
            </a:pPr>
            <a:r>
              <a:rPr lang="nb-NO" sz="700" b="1" dirty="0">
                <a:solidFill>
                  <a:schemeClr val="tx1"/>
                </a:solidFill>
              </a:rPr>
              <a:t>Rådgiver</a:t>
            </a:r>
          </a:p>
          <a:p>
            <a:pPr algn="ctr" defTabSz="311150">
              <a:spcBef>
                <a:spcPct val="0"/>
              </a:spcBef>
              <a:spcAft>
                <a:spcPct val="35000"/>
              </a:spcAft>
            </a:pPr>
            <a:r>
              <a:rPr lang="nb-NO" sz="700" b="1" dirty="0">
                <a:solidFill>
                  <a:schemeClr val="tx1"/>
                </a:solidFill>
              </a:rPr>
              <a:t> </a:t>
            </a:r>
            <a:r>
              <a:rPr lang="nb-NO" sz="700" dirty="0">
                <a:solidFill>
                  <a:schemeClr val="tx1"/>
                </a:solidFill>
              </a:rPr>
              <a:t>Kari Bernardini</a:t>
            </a:r>
          </a:p>
        </p:txBody>
      </p:sp>
      <p:cxnSp>
        <p:nvCxnSpPr>
          <p:cNvPr id="35" name="Rett linje 34">
            <a:extLst>
              <a:ext uri="{FF2B5EF4-FFF2-40B4-BE49-F238E27FC236}">
                <a16:creationId xmlns:a16="http://schemas.microsoft.com/office/drawing/2014/main" id="{F7449498-EBC0-9313-1F25-EAB3D6367DEB}"/>
              </a:ext>
            </a:extLst>
          </p:cNvPr>
          <p:cNvCxnSpPr>
            <a:cxnSpLocks/>
          </p:cNvCxnSpPr>
          <p:nvPr/>
        </p:nvCxnSpPr>
        <p:spPr>
          <a:xfrm>
            <a:off x="1075688" y="979080"/>
            <a:ext cx="0" cy="2292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tt linje 67">
            <a:extLst>
              <a:ext uri="{FF2B5EF4-FFF2-40B4-BE49-F238E27FC236}">
                <a16:creationId xmlns:a16="http://schemas.microsoft.com/office/drawing/2014/main" id="{ABC22036-2C26-04D5-589A-052191A58579}"/>
              </a:ext>
            </a:extLst>
          </p:cNvPr>
          <p:cNvCxnSpPr>
            <a:cxnSpLocks/>
          </p:cNvCxnSpPr>
          <p:nvPr/>
        </p:nvCxnSpPr>
        <p:spPr>
          <a:xfrm>
            <a:off x="2403990" y="979080"/>
            <a:ext cx="0" cy="2647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rihåndsform 45">
            <a:extLst>
              <a:ext uri="{FF2B5EF4-FFF2-40B4-BE49-F238E27FC236}">
                <a16:creationId xmlns:a16="http://schemas.microsoft.com/office/drawing/2014/main" id="{3950928A-8777-8236-A3B1-DA4A7797F4D9}"/>
              </a:ext>
            </a:extLst>
          </p:cNvPr>
          <p:cNvSpPr/>
          <p:nvPr/>
        </p:nvSpPr>
        <p:spPr>
          <a:xfrm>
            <a:off x="8374544" y="2074696"/>
            <a:ext cx="787504" cy="1203651"/>
          </a:xfrm>
          <a:custGeom>
            <a:avLst/>
            <a:gdLst>
              <a:gd name="connsiteX0" fmla="*/ 0 w 787504"/>
              <a:gd name="connsiteY0" fmla="*/ 0 h 703824"/>
              <a:gd name="connsiteX1" fmla="*/ 787504 w 787504"/>
              <a:gd name="connsiteY1" fmla="*/ 0 h 703824"/>
              <a:gd name="connsiteX2" fmla="*/ 787504 w 787504"/>
              <a:gd name="connsiteY2" fmla="*/ 703824 h 703824"/>
              <a:gd name="connsiteX3" fmla="*/ 0 w 787504"/>
              <a:gd name="connsiteY3" fmla="*/ 703824 h 703824"/>
              <a:gd name="connsiteX4" fmla="*/ 0 w 787504"/>
              <a:gd name="connsiteY4" fmla="*/ 0 h 7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7504" h="703824">
                <a:moveTo>
                  <a:pt x="0" y="0"/>
                </a:moveTo>
                <a:lnTo>
                  <a:pt x="787504" y="0"/>
                </a:lnTo>
                <a:lnTo>
                  <a:pt x="787504" y="703824"/>
                </a:lnTo>
                <a:lnTo>
                  <a:pt x="0" y="7038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4445" bIns="4445" numCol="1" spcCol="1270" anchor="t" anchorCtr="0">
            <a:noAutofit/>
          </a:bodyPr>
          <a:lstStyle/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b="1" dirty="0">
                <a:solidFill>
                  <a:schemeClr val="tx1"/>
                </a:solidFill>
              </a:rPr>
              <a:t>Økonomi</a:t>
            </a:r>
            <a:endParaRPr lang="nb-NO" sz="700" dirty="0">
              <a:solidFill>
                <a:schemeClr val="tx1"/>
              </a:solidFill>
            </a:endParaRP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Lisa Eriksen</a:t>
            </a: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 err="1">
                <a:solidFill>
                  <a:schemeClr val="tx1"/>
                </a:solidFill>
              </a:rPr>
              <a:t>Shabir</a:t>
            </a:r>
            <a:r>
              <a:rPr lang="nb-NO" sz="700" dirty="0">
                <a:solidFill>
                  <a:schemeClr val="tx1"/>
                </a:solidFill>
              </a:rPr>
              <a:t> </a:t>
            </a:r>
            <a:r>
              <a:rPr lang="nb-NO" sz="700" dirty="0" err="1">
                <a:solidFill>
                  <a:schemeClr val="tx1"/>
                </a:solidFill>
              </a:rPr>
              <a:t>Gondal</a:t>
            </a:r>
            <a:endParaRPr lang="nb-NO" sz="700" dirty="0">
              <a:solidFill>
                <a:schemeClr val="tx1"/>
              </a:solidFill>
            </a:endParaRP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Gunn Stubergh</a:t>
            </a: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Thuy Vu</a:t>
            </a: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Beate Aas Mietinen</a:t>
            </a: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Jenny Bergem</a:t>
            </a: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 err="1">
                <a:solidFill>
                  <a:schemeClr val="tx1"/>
                </a:solidFill>
              </a:rPr>
              <a:t>Srwa</a:t>
            </a:r>
            <a:r>
              <a:rPr lang="nb-NO" sz="700" dirty="0">
                <a:solidFill>
                  <a:schemeClr val="tx1"/>
                </a:solidFill>
              </a:rPr>
              <a:t> Abdulkader</a:t>
            </a: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b-NO" sz="700" dirty="0">
              <a:solidFill>
                <a:schemeClr val="tx1"/>
              </a:solidFill>
            </a:endParaRP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A755BD29-1883-F046-9B90-7FD723E23E9A}"/>
              </a:ext>
            </a:extLst>
          </p:cNvPr>
          <p:cNvCxnSpPr>
            <a:cxnSpLocks/>
          </p:cNvCxnSpPr>
          <p:nvPr/>
        </p:nvCxnSpPr>
        <p:spPr>
          <a:xfrm>
            <a:off x="5573186" y="1798127"/>
            <a:ext cx="0" cy="4362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Kobling: vinkel 27">
            <a:extLst>
              <a:ext uri="{FF2B5EF4-FFF2-40B4-BE49-F238E27FC236}">
                <a16:creationId xmlns:a16="http://schemas.microsoft.com/office/drawing/2014/main" id="{6FCA5A04-E1AA-1C61-2489-9E1DA9F50477}"/>
              </a:ext>
            </a:extLst>
          </p:cNvPr>
          <p:cNvCxnSpPr>
            <a:cxnSpLocks/>
          </p:cNvCxnSpPr>
          <p:nvPr/>
        </p:nvCxnSpPr>
        <p:spPr>
          <a:xfrm flipV="1">
            <a:off x="3582027" y="1577731"/>
            <a:ext cx="889686" cy="438505"/>
          </a:xfrm>
          <a:prstGeom prst="bentConnector3">
            <a:avLst>
              <a:gd name="adj1" fmla="val 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ett linje 71">
            <a:extLst>
              <a:ext uri="{FF2B5EF4-FFF2-40B4-BE49-F238E27FC236}">
                <a16:creationId xmlns:a16="http://schemas.microsoft.com/office/drawing/2014/main" id="{DCDF2121-5DDE-D665-83BB-601E3759C02F}"/>
              </a:ext>
            </a:extLst>
          </p:cNvPr>
          <p:cNvCxnSpPr>
            <a:cxnSpLocks/>
          </p:cNvCxnSpPr>
          <p:nvPr/>
        </p:nvCxnSpPr>
        <p:spPr>
          <a:xfrm>
            <a:off x="7607027" y="1833386"/>
            <a:ext cx="0" cy="1971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ett linje 78">
            <a:extLst>
              <a:ext uri="{FF2B5EF4-FFF2-40B4-BE49-F238E27FC236}">
                <a16:creationId xmlns:a16="http://schemas.microsoft.com/office/drawing/2014/main" id="{784E38C6-B447-E2A7-00B4-DBE511C8EBCD}"/>
              </a:ext>
            </a:extLst>
          </p:cNvPr>
          <p:cNvCxnSpPr>
            <a:cxnSpLocks/>
          </p:cNvCxnSpPr>
          <p:nvPr/>
        </p:nvCxnSpPr>
        <p:spPr>
          <a:xfrm>
            <a:off x="8768296" y="1796983"/>
            <a:ext cx="0" cy="2777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tt linje 81">
            <a:extLst>
              <a:ext uri="{FF2B5EF4-FFF2-40B4-BE49-F238E27FC236}">
                <a16:creationId xmlns:a16="http://schemas.microsoft.com/office/drawing/2014/main" id="{F77115C8-3F9D-8E68-465C-BFB66D35026A}"/>
              </a:ext>
            </a:extLst>
          </p:cNvPr>
          <p:cNvCxnSpPr>
            <a:cxnSpLocks/>
          </p:cNvCxnSpPr>
          <p:nvPr/>
        </p:nvCxnSpPr>
        <p:spPr>
          <a:xfrm>
            <a:off x="5010816" y="608801"/>
            <a:ext cx="0" cy="7868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Kobling: vinkel 85">
            <a:extLst>
              <a:ext uri="{FF2B5EF4-FFF2-40B4-BE49-F238E27FC236}">
                <a16:creationId xmlns:a16="http://schemas.microsoft.com/office/drawing/2014/main" id="{42280895-757D-1796-F4A6-E21A4568A707}"/>
              </a:ext>
            </a:extLst>
          </p:cNvPr>
          <p:cNvCxnSpPr>
            <a:cxnSpLocks/>
          </p:cNvCxnSpPr>
          <p:nvPr/>
        </p:nvCxnSpPr>
        <p:spPr>
          <a:xfrm rot="10800000">
            <a:off x="5028426" y="1117976"/>
            <a:ext cx="2514848" cy="249407"/>
          </a:xfrm>
          <a:prstGeom prst="bentConnector3">
            <a:avLst>
              <a:gd name="adj1" fmla="val 24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Kobling: vinkel 89">
            <a:extLst>
              <a:ext uri="{FF2B5EF4-FFF2-40B4-BE49-F238E27FC236}">
                <a16:creationId xmlns:a16="http://schemas.microsoft.com/office/drawing/2014/main" id="{F9AAF8D4-CE98-A309-08B0-CBB3FB1FA5F8}"/>
              </a:ext>
            </a:extLst>
          </p:cNvPr>
          <p:cNvCxnSpPr>
            <a:cxnSpLocks/>
          </p:cNvCxnSpPr>
          <p:nvPr/>
        </p:nvCxnSpPr>
        <p:spPr>
          <a:xfrm>
            <a:off x="5045598" y="1117975"/>
            <a:ext cx="3768265" cy="261872"/>
          </a:xfrm>
          <a:prstGeom prst="bentConnector3">
            <a:avLst>
              <a:gd name="adj1" fmla="val 10023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Kobling: vinkel 95">
            <a:extLst>
              <a:ext uri="{FF2B5EF4-FFF2-40B4-BE49-F238E27FC236}">
                <a16:creationId xmlns:a16="http://schemas.microsoft.com/office/drawing/2014/main" id="{1D5A1708-C94D-0CD7-F46B-EAFC2DA5BEA3}"/>
              </a:ext>
            </a:extLst>
          </p:cNvPr>
          <p:cNvCxnSpPr>
            <a:cxnSpLocks/>
          </p:cNvCxnSpPr>
          <p:nvPr/>
        </p:nvCxnSpPr>
        <p:spPr>
          <a:xfrm>
            <a:off x="5027988" y="1123026"/>
            <a:ext cx="5014176" cy="231142"/>
          </a:xfrm>
          <a:prstGeom prst="bentConnector3">
            <a:avLst>
              <a:gd name="adj1" fmla="val 9991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Kobling: vinkel 102">
            <a:extLst>
              <a:ext uri="{FF2B5EF4-FFF2-40B4-BE49-F238E27FC236}">
                <a16:creationId xmlns:a16="http://schemas.microsoft.com/office/drawing/2014/main" id="{2DD2F573-97F0-B361-0414-EE150254089A}"/>
              </a:ext>
            </a:extLst>
          </p:cNvPr>
          <p:cNvCxnSpPr>
            <a:cxnSpLocks/>
          </p:cNvCxnSpPr>
          <p:nvPr/>
        </p:nvCxnSpPr>
        <p:spPr>
          <a:xfrm>
            <a:off x="5027988" y="1119153"/>
            <a:ext cx="6049563" cy="255072"/>
          </a:xfrm>
          <a:prstGeom prst="bentConnector3">
            <a:avLst>
              <a:gd name="adj1" fmla="val 9985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Frihåndsform 45">
            <a:extLst>
              <a:ext uri="{FF2B5EF4-FFF2-40B4-BE49-F238E27FC236}">
                <a16:creationId xmlns:a16="http://schemas.microsoft.com/office/drawing/2014/main" id="{7F409B6D-7E8A-FA70-22E3-F4020DF0E26C}"/>
              </a:ext>
            </a:extLst>
          </p:cNvPr>
          <p:cNvSpPr/>
          <p:nvPr/>
        </p:nvSpPr>
        <p:spPr>
          <a:xfrm>
            <a:off x="3167305" y="4135927"/>
            <a:ext cx="786736" cy="431522"/>
          </a:xfrm>
          <a:custGeom>
            <a:avLst/>
            <a:gdLst>
              <a:gd name="connsiteX0" fmla="*/ 0 w 787504"/>
              <a:gd name="connsiteY0" fmla="*/ 0 h 703824"/>
              <a:gd name="connsiteX1" fmla="*/ 787504 w 787504"/>
              <a:gd name="connsiteY1" fmla="*/ 0 h 703824"/>
              <a:gd name="connsiteX2" fmla="*/ 787504 w 787504"/>
              <a:gd name="connsiteY2" fmla="*/ 703824 h 703824"/>
              <a:gd name="connsiteX3" fmla="*/ 0 w 787504"/>
              <a:gd name="connsiteY3" fmla="*/ 703824 h 703824"/>
              <a:gd name="connsiteX4" fmla="*/ 0 w 787504"/>
              <a:gd name="connsiteY4" fmla="*/ 0 h 7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7504" h="703824">
                <a:moveTo>
                  <a:pt x="0" y="0"/>
                </a:moveTo>
                <a:lnTo>
                  <a:pt x="787504" y="0"/>
                </a:lnTo>
                <a:lnTo>
                  <a:pt x="787504" y="703824"/>
                </a:lnTo>
                <a:lnTo>
                  <a:pt x="0" y="7038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4445" bIns="4445" numCol="1" spcCol="1270" anchor="t" anchorCtr="0">
            <a:noAutofit/>
          </a:bodyPr>
          <a:lstStyle/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b="1" dirty="0">
                <a:solidFill>
                  <a:schemeClr val="tx1"/>
                </a:solidFill>
              </a:rPr>
              <a:t>Avdeling 3</a:t>
            </a:r>
            <a:endParaRPr lang="nb-NO" sz="700" dirty="0">
              <a:solidFill>
                <a:schemeClr val="tx1"/>
              </a:solidFill>
            </a:endParaRP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DS-Vidar A. Røren</a:t>
            </a:r>
          </a:p>
        </p:txBody>
      </p:sp>
      <p:sp>
        <p:nvSpPr>
          <p:cNvPr id="116" name="Frihåndsform 45">
            <a:extLst>
              <a:ext uri="{FF2B5EF4-FFF2-40B4-BE49-F238E27FC236}">
                <a16:creationId xmlns:a16="http://schemas.microsoft.com/office/drawing/2014/main" id="{8A6F2826-7B9B-83E3-135F-B7358459A507}"/>
              </a:ext>
            </a:extLst>
          </p:cNvPr>
          <p:cNvSpPr/>
          <p:nvPr/>
        </p:nvSpPr>
        <p:spPr>
          <a:xfrm>
            <a:off x="923944" y="4130368"/>
            <a:ext cx="786736" cy="431522"/>
          </a:xfrm>
          <a:custGeom>
            <a:avLst/>
            <a:gdLst>
              <a:gd name="connsiteX0" fmla="*/ 0 w 787504"/>
              <a:gd name="connsiteY0" fmla="*/ 0 h 703824"/>
              <a:gd name="connsiteX1" fmla="*/ 787504 w 787504"/>
              <a:gd name="connsiteY1" fmla="*/ 0 h 703824"/>
              <a:gd name="connsiteX2" fmla="*/ 787504 w 787504"/>
              <a:gd name="connsiteY2" fmla="*/ 703824 h 703824"/>
              <a:gd name="connsiteX3" fmla="*/ 0 w 787504"/>
              <a:gd name="connsiteY3" fmla="*/ 703824 h 703824"/>
              <a:gd name="connsiteX4" fmla="*/ 0 w 787504"/>
              <a:gd name="connsiteY4" fmla="*/ 0 h 7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7504" h="703824">
                <a:moveTo>
                  <a:pt x="0" y="0"/>
                </a:moveTo>
                <a:lnTo>
                  <a:pt x="787504" y="0"/>
                </a:lnTo>
                <a:lnTo>
                  <a:pt x="787504" y="703824"/>
                </a:lnTo>
                <a:lnTo>
                  <a:pt x="0" y="7038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4445" bIns="4445" numCol="1" spcCol="1270" anchor="t" anchorCtr="0">
            <a:noAutofit/>
          </a:bodyPr>
          <a:lstStyle/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b="1" dirty="0">
                <a:solidFill>
                  <a:schemeClr val="tx1"/>
                </a:solidFill>
              </a:rPr>
              <a:t>Avdeling 1</a:t>
            </a:r>
            <a:endParaRPr lang="nb-NO" sz="700" dirty="0">
              <a:solidFill>
                <a:schemeClr val="tx1"/>
              </a:solidFill>
            </a:endParaRP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DS-Lars Moholdt</a:t>
            </a:r>
          </a:p>
        </p:txBody>
      </p:sp>
      <p:sp>
        <p:nvSpPr>
          <p:cNvPr id="117" name="Frihåndsform 45">
            <a:extLst>
              <a:ext uri="{FF2B5EF4-FFF2-40B4-BE49-F238E27FC236}">
                <a16:creationId xmlns:a16="http://schemas.microsoft.com/office/drawing/2014/main" id="{D45E4175-B1F4-045B-8D9A-E498A6182E83}"/>
              </a:ext>
            </a:extLst>
          </p:cNvPr>
          <p:cNvSpPr/>
          <p:nvPr/>
        </p:nvSpPr>
        <p:spPr>
          <a:xfrm>
            <a:off x="2078171" y="4130368"/>
            <a:ext cx="786736" cy="431522"/>
          </a:xfrm>
          <a:custGeom>
            <a:avLst/>
            <a:gdLst>
              <a:gd name="connsiteX0" fmla="*/ 0 w 787504"/>
              <a:gd name="connsiteY0" fmla="*/ 0 h 703824"/>
              <a:gd name="connsiteX1" fmla="*/ 787504 w 787504"/>
              <a:gd name="connsiteY1" fmla="*/ 0 h 703824"/>
              <a:gd name="connsiteX2" fmla="*/ 787504 w 787504"/>
              <a:gd name="connsiteY2" fmla="*/ 703824 h 703824"/>
              <a:gd name="connsiteX3" fmla="*/ 0 w 787504"/>
              <a:gd name="connsiteY3" fmla="*/ 703824 h 703824"/>
              <a:gd name="connsiteX4" fmla="*/ 0 w 787504"/>
              <a:gd name="connsiteY4" fmla="*/ 0 h 7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7504" h="703824">
                <a:moveTo>
                  <a:pt x="0" y="0"/>
                </a:moveTo>
                <a:lnTo>
                  <a:pt x="787504" y="0"/>
                </a:lnTo>
                <a:lnTo>
                  <a:pt x="787504" y="703824"/>
                </a:lnTo>
                <a:lnTo>
                  <a:pt x="0" y="7038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4445" bIns="4445" numCol="1" spcCol="1270" anchor="t" anchorCtr="0">
            <a:noAutofit/>
          </a:bodyPr>
          <a:lstStyle/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b="1" dirty="0">
                <a:solidFill>
                  <a:schemeClr val="tx1"/>
                </a:solidFill>
              </a:rPr>
              <a:t>Avdeling 2</a:t>
            </a:r>
            <a:endParaRPr lang="nb-NO" sz="700" dirty="0">
              <a:solidFill>
                <a:schemeClr val="tx1"/>
              </a:solidFill>
            </a:endParaRP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DS- Ole Moten Karlsen</a:t>
            </a:r>
          </a:p>
        </p:txBody>
      </p:sp>
      <p:sp>
        <p:nvSpPr>
          <p:cNvPr id="118" name="Frihåndsform 45">
            <a:extLst>
              <a:ext uri="{FF2B5EF4-FFF2-40B4-BE49-F238E27FC236}">
                <a16:creationId xmlns:a16="http://schemas.microsoft.com/office/drawing/2014/main" id="{3382EB73-AE20-F1B4-6D5C-2BA47B724313}"/>
              </a:ext>
            </a:extLst>
          </p:cNvPr>
          <p:cNvSpPr/>
          <p:nvPr/>
        </p:nvSpPr>
        <p:spPr>
          <a:xfrm>
            <a:off x="4176794" y="4130368"/>
            <a:ext cx="786736" cy="431522"/>
          </a:xfrm>
          <a:custGeom>
            <a:avLst/>
            <a:gdLst>
              <a:gd name="connsiteX0" fmla="*/ 0 w 787504"/>
              <a:gd name="connsiteY0" fmla="*/ 0 h 703824"/>
              <a:gd name="connsiteX1" fmla="*/ 787504 w 787504"/>
              <a:gd name="connsiteY1" fmla="*/ 0 h 703824"/>
              <a:gd name="connsiteX2" fmla="*/ 787504 w 787504"/>
              <a:gd name="connsiteY2" fmla="*/ 703824 h 703824"/>
              <a:gd name="connsiteX3" fmla="*/ 0 w 787504"/>
              <a:gd name="connsiteY3" fmla="*/ 703824 h 703824"/>
              <a:gd name="connsiteX4" fmla="*/ 0 w 787504"/>
              <a:gd name="connsiteY4" fmla="*/ 0 h 7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7504" h="703824">
                <a:moveTo>
                  <a:pt x="0" y="0"/>
                </a:moveTo>
                <a:lnTo>
                  <a:pt x="787504" y="0"/>
                </a:lnTo>
                <a:lnTo>
                  <a:pt x="787504" y="703824"/>
                </a:lnTo>
                <a:lnTo>
                  <a:pt x="0" y="7038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4445" bIns="4445" numCol="1" spcCol="1270" anchor="t" anchorCtr="0">
            <a:noAutofit/>
          </a:bodyPr>
          <a:lstStyle/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b="1" dirty="0">
                <a:solidFill>
                  <a:schemeClr val="tx1"/>
                </a:solidFill>
              </a:rPr>
              <a:t>Avdeling 4</a:t>
            </a:r>
            <a:endParaRPr lang="nb-NO" sz="700" dirty="0">
              <a:solidFill>
                <a:schemeClr val="tx1"/>
              </a:solidFill>
            </a:endParaRP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DS-Ranja S. Leirvik</a:t>
            </a:r>
          </a:p>
        </p:txBody>
      </p:sp>
      <p:sp>
        <p:nvSpPr>
          <p:cNvPr id="119" name="Frihåndsform 45">
            <a:extLst>
              <a:ext uri="{FF2B5EF4-FFF2-40B4-BE49-F238E27FC236}">
                <a16:creationId xmlns:a16="http://schemas.microsoft.com/office/drawing/2014/main" id="{F59D8AAD-3B8D-D021-3012-4687D937FA6B}"/>
              </a:ext>
            </a:extLst>
          </p:cNvPr>
          <p:cNvSpPr/>
          <p:nvPr/>
        </p:nvSpPr>
        <p:spPr>
          <a:xfrm>
            <a:off x="5179818" y="4130368"/>
            <a:ext cx="786736" cy="431522"/>
          </a:xfrm>
          <a:custGeom>
            <a:avLst/>
            <a:gdLst>
              <a:gd name="connsiteX0" fmla="*/ 0 w 787504"/>
              <a:gd name="connsiteY0" fmla="*/ 0 h 703824"/>
              <a:gd name="connsiteX1" fmla="*/ 787504 w 787504"/>
              <a:gd name="connsiteY1" fmla="*/ 0 h 703824"/>
              <a:gd name="connsiteX2" fmla="*/ 787504 w 787504"/>
              <a:gd name="connsiteY2" fmla="*/ 703824 h 703824"/>
              <a:gd name="connsiteX3" fmla="*/ 0 w 787504"/>
              <a:gd name="connsiteY3" fmla="*/ 703824 h 703824"/>
              <a:gd name="connsiteX4" fmla="*/ 0 w 787504"/>
              <a:gd name="connsiteY4" fmla="*/ 0 h 7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7504" h="703824">
                <a:moveTo>
                  <a:pt x="0" y="0"/>
                </a:moveTo>
                <a:lnTo>
                  <a:pt x="787504" y="0"/>
                </a:lnTo>
                <a:lnTo>
                  <a:pt x="787504" y="703824"/>
                </a:lnTo>
                <a:lnTo>
                  <a:pt x="0" y="7038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4445" bIns="4445" numCol="1" spcCol="1270" anchor="t" anchorCtr="0">
            <a:noAutofit/>
          </a:bodyPr>
          <a:lstStyle/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b="1" dirty="0">
                <a:solidFill>
                  <a:schemeClr val="tx1"/>
                </a:solidFill>
              </a:rPr>
              <a:t>Avdeling 5</a:t>
            </a:r>
            <a:endParaRPr lang="nb-NO" sz="700" dirty="0">
              <a:solidFill>
                <a:schemeClr val="tx1"/>
              </a:solidFill>
            </a:endParaRP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DS-Hilde Støen Kvam</a:t>
            </a:r>
          </a:p>
        </p:txBody>
      </p:sp>
      <p:sp>
        <p:nvSpPr>
          <p:cNvPr id="120" name="Frihåndsform 45">
            <a:extLst>
              <a:ext uri="{FF2B5EF4-FFF2-40B4-BE49-F238E27FC236}">
                <a16:creationId xmlns:a16="http://schemas.microsoft.com/office/drawing/2014/main" id="{CAFC44B8-44C8-555C-91BA-8A2B700664EE}"/>
              </a:ext>
            </a:extLst>
          </p:cNvPr>
          <p:cNvSpPr/>
          <p:nvPr/>
        </p:nvSpPr>
        <p:spPr>
          <a:xfrm>
            <a:off x="6206100" y="4130368"/>
            <a:ext cx="786736" cy="431522"/>
          </a:xfrm>
          <a:custGeom>
            <a:avLst/>
            <a:gdLst>
              <a:gd name="connsiteX0" fmla="*/ 0 w 787504"/>
              <a:gd name="connsiteY0" fmla="*/ 0 h 703824"/>
              <a:gd name="connsiteX1" fmla="*/ 787504 w 787504"/>
              <a:gd name="connsiteY1" fmla="*/ 0 h 703824"/>
              <a:gd name="connsiteX2" fmla="*/ 787504 w 787504"/>
              <a:gd name="connsiteY2" fmla="*/ 703824 h 703824"/>
              <a:gd name="connsiteX3" fmla="*/ 0 w 787504"/>
              <a:gd name="connsiteY3" fmla="*/ 703824 h 703824"/>
              <a:gd name="connsiteX4" fmla="*/ 0 w 787504"/>
              <a:gd name="connsiteY4" fmla="*/ 0 h 7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7504" h="703824">
                <a:moveTo>
                  <a:pt x="0" y="0"/>
                </a:moveTo>
                <a:lnTo>
                  <a:pt x="787504" y="0"/>
                </a:lnTo>
                <a:lnTo>
                  <a:pt x="787504" y="703824"/>
                </a:lnTo>
                <a:lnTo>
                  <a:pt x="0" y="7038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4445" bIns="4445" numCol="1" spcCol="1270" anchor="t" anchorCtr="0">
            <a:noAutofit/>
          </a:bodyPr>
          <a:lstStyle/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b="1" dirty="0">
                <a:solidFill>
                  <a:schemeClr val="tx1"/>
                </a:solidFill>
              </a:rPr>
              <a:t>Avdeling 6</a:t>
            </a:r>
            <a:endParaRPr lang="nb-NO" sz="700" dirty="0">
              <a:solidFill>
                <a:schemeClr val="tx1"/>
              </a:solidFill>
            </a:endParaRP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DS-Torbjørn Reigstad</a:t>
            </a:r>
          </a:p>
        </p:txBody>
      </p:sp>
      <p:sp>
        <p:nvSpPr>
          <p:cNvPr id="121" name="Frihåndsform 45">
            <a:extLst>
              <a:ext uri="{FF2B5EF4-FFF2-40B4-BE49-F238E27FC236}">
                <a16:creationId xmlns:a16="http://schemas.microsoft.com/office/drawing/2014/main" id="{5D077631-C7A1-25B4-827A-FF0B5D5EBFC5}"/>
              </a:ext>
            </a:extLst>
          </p:cNvPr>
          <p:cNvSpPr/>
          <p:nvPr/>
        </p:nvSpPr>
        <p:spPr>
          <a:xfrm>
            <a:off x="7149906" y="4125502"/>
            <a:ext cx="786736" cy="431522"/>
          </a:xfrm>
          <a:custGeom>
            <a:avLst/>
            <a:gdLst>
              <a:gd name="connsiteX0" fmla="*/ 0 w 787504"/>
              <a:gd name="connsiteY0" fmla="*/ 0 h 703824"/>
              <a:gd name="connsiteX1" fmla="*/ 787504 w 787504"/>
              <a:gd name="connsiteY1" fmla="*/ 0 h 703824"/>
              <a:gd name="connsiteX2" fmla="*/ 787504 w 787504"/>
              <a:gd name="connsiteY2" fmla="*/ 703824 h 703824"/>
              <a:gd name="connsiteX3" fmla="*/ 0 w 787504"/>
              <a:gd name="connsiteY3" fmla="*/ 703824 h 703824"/>
              <a:gd name="connsiteX4" fmla="*/ 0 w 787504"/>
              <a:gd name="connsiteY4" fmla="*/ 0 h 7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7504" h="703824">
                <a:moveTo>
                  <a:pt x="0" y="0"/>
                </a:moveTo>
                <a:lnTo>
                  <a:pt x="787504" y="0"/>
                </a:lnTo>
                <a:lnTo>
                  <a:pt x="787504" y="703824"/>
                </a:lnTo>
                <a:lnTo>
                  <a:pt x="0" y="7038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4445" bIns="4445" numCol="1" spcCol="1270" anchor="t" anchorCtr="0">
            <a:noAutofit/>
          </a:bodyPr>
          <a:lstStyle/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b="1" dirty="0">
                <a:solidFill>
                  <a:schemeClr val="tx1"/>
                </a:solidFill>
              </a:rPr>
              <a:t>Avdeling 7</a:t>
            </a:r>
            <a:endParaRPr lang="nb-NO" sz="700" dirty="0">
              <a:solidFill>
                <a:schemeClr val="tx1"/>
              </a:solidFill>
            </a:endParaRP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DS-Ole Jarl Madland</a:t>
            </a:r>
          </a:p>
        </p:txBody>
      </p:sp>
      <p:sp>
        <p:nvSpPr>
          <p:cNvPr id="122" name="Frihåndsform 45">
            <a:extLst>
              <a:ext uri="{FF2B5EF4-FFF2-40B4-BE49-F238E27FC236}">
                <a16:creationId xmlns:a16="http://schemas.microsoft.com/office/drawing/2014/main" id="{988E951B-3B6D-044D-E050-29F460273D9E}"/>
              </a:ext>
            </a:extLst>
          </p:cNvPr>
          <p:cNvSpPr/>
          <p:nvPr/>
        </p:nvSpPr>
        <p:spPr>
          <a:xfrm>
            <a:off x="8182066" y="4131561"/>
            <a:ext cx="786736" cy="431522"/>
          </a:xfrm>
          <a:custGeom>
            <a:avLst/>
            <a:gdLst>
              <a:gd name="connsiteX0" fmla="*/ 0 w 787504"/>
              <a:gd name="connsiteY0" fmla="*/ 0 h 703824"/>
              <a:gd name="connsiteX1" fmla="*/ 787504 w 787504"/>
              <a:gd name="connsiteY1" fmla="*/ 0 h 703824"/>
              <a:gd name="connsiteX2" fmla="*/ 787504 w 787504"/>
              <a:gd name="connsiteY2" fmla="*/ 703824 h 703824"/>
              <a:gd name="connsiteX3" fmla="*/ 0 w 787504"/>
              <a:gd name="connsiteY3" fmla="*/ 703824 h 703824"/>
              <a:gd name="connsiteX4" fmla="*/ 0 w 787504"/>
              <a:gd name="connsiteY4" fmla="*/ 0 h 7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7504" h="703824">
                <a:moveTo>
                  <a:pt x="0" y="0"/>
                </a:moveTo>
                <a:lnTo>
                  <a:pt x="787504" y="0"/>
                </a:lnTo>
                <a:lnTo>
                  <a:pt x="787504" y="703824"/>
                </a:lnTo>
                <a:lnTo>
                  <a:pt x="0" y="7038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4445" bIns="4445" numCol="1" spcCol="1270" anchor="t" anchorCtr="0">
            <a:noAutofit/>
          </a:bodyPr>
          <a:lstStyle/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b="1" dirty="0">
                <a:solidFill>
                  <a:schemeClr val="tx1"/>
                </a:solidFill>
              </a:rPr>
              <a:t>Avdeling 8</a:t>
            </a:r>
            <a:endParaRPr lang="nb-NO" sz="700" dirty="0">
              <a:solidFill>
                <a:schemeClr val="tx1"/>
              </a:solidFill>
            </a:endParaRP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DS-Pål Sture Nilsen</a:t>
            </a:r>
          </a:p>
        </p:txBody>
      </p:sp>
      <p:sp>
        <p:nvSpPr>
          <p:cNvPr id="123" name="Frihåndsform 45">
            <a:extLst>
              <a:ext uri="{FF2B5EF4-FFF2-40B4-BE49-F238E27FC236}">
                <a16:creationId xmlns:a16="http://schemas.microsoft.com/office/drawing/2014/main" id="{8141A954-2746-ACC2-E5CF-A7C83D6F98D5}"/>
              </a:ext>
            </a:extLst>
          </p:cNvPr>
          <p:cNvSpPr/>
          <p:nvPr/>
        </p:nvSpPr>
        <p:spPr>
          <a:xfrm>
            <a:off x="9208348" y="4135927"/>
            <a:ext cx="786736" cy="431522"/>
          </a:xfrm>
          <a:custGeom>
            <a:avLst/>
            <a:gdLst>
              <a:gd name="connsiteX0" fmla="*/ 0 w 787504"/>
              <a:gd name="connsiteY0" fmla="*/ 0 h 703824"/>
              <a:gd name="connsiteX1" fmla="*/ 787504 w 787504"/>
              <a:gd name="connsiteY1" fmla="*/ 0 h 703824"/>
              <a:gd name="connsiteX2" fmla="*/ 787504 w 787504"/>
              <a:gd name="connsiteY2" fmla="*/ 703824 h 703824"/>
              <a:gd name="connsiteX3" fmla="*/ 0 w 787504"/>
              <a:gd name="connsiteY3" fmla="*/ 703824 h 703824"/>
              <a:gd name="connsiteX4" fmla="*/ 0 w 787504"/>
              <a:gd name="connsiteY4" fmla="*/ 0 h 7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7504" h="703824">
                <a:moveTo>
                  <a:pt x="0" y="0"/>
                </a:moveTo>
                <a:lnTo>
                  <a:pt x="787504" y="0"/>
                </a:lnTo>
                <a:lnTo>
                  <a:pt x="787504" y="703824"/>
                </a:lnTo>
                <a:lnTo>
                  <a:pt x="0" y="7038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4445" bIns="4445" numCol="1" spcCol="1270" anchor="t" anchorCtr="0">
            <a:noAutofit/>
          </a:bodyPr>
          <a:lstStyle/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b="1" dirty="0">
                <a:solidFill>
                  <a:schemeClr val="tx1"/>
                </a:solidFill>
              </a:rPr>
              <a:t>Avdeling 9</a:t>
            </a:r>
            <a:endParaRPr lang="nb-NO" sz="700" dirty="0">
              <a:solidFill>
                <a:schemeClr val="tx1"/>
              </a:solidFill>
            </a:endParaRPr>
          </a:p>
          <a:p>
            <a:pPr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b-NO" sz="700" dirty="0">
                <a:solidFill>
                  <a:schemeClr val="tx1"/>
                </a:solidFill>
              </a:rPr>
              <a:t>DS-Marit Nilsen</a:t>
            </a:r>
          </a:p>
        </p:txBody>
      </p:sp>
      <p:cxnSp>
        <p:nvCxnSpPr>
          <p:cNvPr id="125" name="Rett linje 124">
            <a:extLst>
              <a:ext uri="{FF2B5EF4-FFF2-40B4-BE49-F238E27FC236}">
                <a16:creationId xmlns:a16="http://schemas.microsoft.com/office/drawing/2014/main" id="{505FB5BF-76C3-47C0-0780-BDE92D83F6B8}"/>
              </a:ext>
            </a:extLst>
          </p:cNvPr>
          <p:cNvCxnSpPr>
            <a:cxnSpLocks/>
          </p:cNvCxnSpPr>
          <p:nvPr/>
        </p:nvCxnSpPr>
        <p:spPr>
          <a:xfrm>
            <a:off x="2491391" y="3794803"/>
            <a:ext cx="0" cy="3306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Rett linje 132">
            <a:extLst>
              <a:ext uri="{FF2B5EF4-FFF2-40B4-BE49-F238E27FC236}">
                <a16:creationId xmlns:a16="http://schemas.microsoft.com/office/drawing/2014/main" id="{F79F9344-6F52-6B51-9087-B0E29660C09F}"/>
              </a:ext>
            </a:extLst>
          </p:cNvPr>
          <p:cNvCxnSpPr>
            <a:cxnSpLocks/>
          </p:cNvCxnSpPr>
          <p:nvPr/>
        </p:nvCxnSpPr>
        <p:spPr>
          <a:xfrm>
            <a:off x="3560672" y="3781575"/>
            <a:ext cx="0" cy="3306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Rett linje 133">
            <a:extLst>
              <a:ext uri="{FF2B5EF4-FFF2-40B4-BE49-F238E27FC236}">
                <a16:creationId xmlns:a16="http://schemas.microsoft.com/office/drawing/2014/main" id="{87C42753-A2A9-5894-E1D5-3F54F7966670}"/>
              </a:ext>
            </a:extLst>
          </p:cNvPr>
          <p:cNvCxnSpPr>
            <a:cxnSpLocks/>
          </p:cNvCxnSpPr>
          <p:nvPr/>
        </p:nvCxnSpPr>
        <p:spPr>
          <a:xfrm>
            <a:off x="4570162" y="3788188"/>
            <a:ext cx="0" cy="3306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Rett linje 134">
            <a:extLst>
              <a:ext uri="{FF2B5EF4-FFF2-40B4-BE49-F238E27FC236}">
                <a16:creationId xmlns:a16="http://schemas.microsoft.com/office/drawing/2014/main" id="{5A847C7D-8A22-B009-9F2A-4C735BB49C45}"/>
              </a:ext>
            </a:extLst>
          </p:cNvPr>
          <p:cNvCxnSpPr>
            <a:cxnSpLocks/>
          </p:cNvCxnSpPr>
          <p:nvPr/>
        </p:nvCxnSpPr>
        <p:spPr>
          <a:xfrm>
            <a:off x="5573186" y="3781574"/>
            <a:ext cx="0" cy="3306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Rett linje 135">
            <a:extLst>
              <a:ext uri="{FF2B5EF4-FFF2-40B4-BE49-F238E27FC236}">
                <a16:creationId xmlns:a16="http://schemas.microsoft.com/office/drawing/2014/main" id="{6D1C8CD4-D40C-2277-C47E-66BE51A5A4E8}"/>
              </a:ext>
            </a:extLst>
          </p:cNvPr>
          <p:cNvCxnSpPr>
            <a:cxnSpLocks/>
          </p:cNvCxnSpPr>
          <p:nvPr/>
        </p:nvCxnSpPr>
        <p:spPr>
          <a:xfrm>
            <a:off x="6566178" y="3794803"/>
            <a:ext cx="0" cy="3306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Rett linje 136">
            <a:extLst>
              <a:ext uri="{FF2B5EF4-FFF2-40B4-BE49-F238E27FC236}">
                <a16:creationId xmlns:a16="http://schemas.microsoft.com/office/drawing/2014/main" id="{788FC54D-37C6-D4A9-9769-329AFCB2EEE6}"/>
              </a:ext>
            </a:extLst>
          </p:cNvPr>
          <p:cNvCxnSpPr>
            <a:cxnSpLocks/>
          </p:cNvCxnSpPr>
          <p:nvPr/>
        </p:nvCxnSpPr>
        <p:spPr>
          <a:xfrm>
            <a:off x="7535076" y="3781573"/>
            <a:ext cx="0" cy="3306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Rett linje 137">
            <a:extLst>
              <a:ext uri="{FF2B5EF4-FFF2-40B4-BE49-F238E27FC236}">
                <a16:creationId xmlns:a16="http://schemas.microsoft.com/office/drawing/2014/main" id="{019B14CD-76D5-FD43-B410-C2669DD54B1F}"/>
              </a:ext>
            </a:extLst>
          </p:cNvPr>
          <p:cNvCxnSpPr>
            <a:cxnSpLocks/>
          </p:cNvCxnSpPr>
          <p:nvPr/>
        </p:nvCxnSpPr>
        <p:spPr>
          <a:xfrm flipH="1">
            <a:off x="1291493" y="4567460"/>
            <a:ext cx="3099" cy="2989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Rett linje 138">
            <a:extLst>
              <a:ext uri="{FF2B5EF4-FFF2-40B4-BE49-F238E27FC236}">
                <a16:creationId xmlns:a16="http://schemas.microsoft.com/office/drawing/2014/main" id="{3B58F777-9897-B6E3-606C-B2FBAACF66DD}"/>
              </a:ext>
            </a:extLst>
          </p:cNvPr>
          <p:cNvCxnSpPr>
            <a:cxnSpLocks/>
          </p:cNvCxnSpPr>
          <p:nvPr/>
        </p:nvCxnSpPr>
        <p:spPr>
          <a:xfrm flipH="1">
            <a:off x="2417522" y="4557024"/>
            <a:ext cx="3099" cy="2989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Rett linje 139">
            <a:extLst>
              <a:ext uri="{FF2B5EF4-FFF2-40B4-BE49-F238E27FC236}">
                <a16:creationId xmlns:a16="http://schemas.microsoft.com/office/drawing/2014/main" id="{41C676B0-B8A4-D7CD-63D1-BE1A838546AD}"/>
              </a:ext>
            </a:extLst>
          </p:cNvPr>
          <p:cNvCxnSpPr>
            <a:cxnSpLocks/>
          </p:cNvCxnSpPr>
          <p:nvPr/>
        </p:nvCxnSpPr>
        <p:spPr>
          <a:xfrm flipH="1">
            <a:off x="3570864" y="4556401"/>
            <a:ext cx="3099" cy="2989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Rett linje 140">
            <a:extLst>
              <a:ext uri="{FF2B5EF4-FFF2-40B4-BE49-F238E27FC236}">
                <a16:creationId xmlns:a16="http://schemas.microsoft.com/office/drawing/2014/main" id="{2EFE21D9-44D5-B26D-0251-3B2588E8F5D7}"/>
              </a:ext>
            </a:extLst>
          </p:cNvPr>
          <p:cNvCxnSpPr>
            <a:cxnSpLocks/>
          </p:cNvCxnSpPr>
          <p:nvPr/>
        </p:nvCxnSpPr>
        <p:spPr>
          <a:xfrm flipH="1">
            <a:off x="4521996" y="4568763"/>
            <a:ext cx="3099" cy="2989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Rett linje 141">
            <a:extLst>
              <a:ext uri="{FF2B5EF4-FFF2-40B4-BE49-F238E27FC236}">
                <a16:creationId xmlns:a16="http://schemas.microsoft.com/office/drawing/2014/main" id="{85CCDDD2-8348-B38E-F8BB-FC32F7547277}"/>
              </a:ext>
            </a:extLst>
          </p:cNvPr>
          <p:cNvCxnSpPr>
            <a:cxnSpLocks/>
          </p:cNvCxnSpPr>
          <p:nvPr/>
        </p:nvCxnSpPr>
        <p:spPr>
          <a:xfrm flipH="1">
            <a:off x="6570874" y="4578093"/>
            <a:ext cx="3099" cy="2989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Rett linje 142">
            <a:extLst>
              <a:ext uri="{FF2B5EF4-FFF2-40B4-BE49-F238E27FC236}">
                <a16:creationId xmlns:a16="http://schemas.microsoft.com/office/drawing/2014/main" id="{871038FA-B799-F149-B0A3-96299937BF3F}"/>
              </a:ext>
            </a:extLst>
          </p:cNvPr>
          <p:cNvCxnSpPr>
            <a:cxnSpLocks/>
          </p:cNvCxnSpPr>
          <p:nvPr/>
        </p:nvCxnSpPr>
        <p:spPr>
          <a:xfrm flipH="1">
            <a:off x="7520322" y="4541371"/>
            <a:ext cx="3099" cy="2989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Rett linje 143">
            <a:extLst>
              <a:ext uri="{FF2B5EF4-FFF2-40B4-BE49-F238E27FC236}">
                <a16:creationId xmlns:a16="http://schemas.microsoft.com/office/drawing/2014/main" id="{0B0EE981-2826-EABD-8FD2-02E8FF55951B}"/>
              </a:ext>
            </a:extLst>
          </p:cNvPr>
          <p:cNvCxnSpPr>
            <a:cxnSpLocks/>
          </p:cNvCxnSpPr>
          <p:nvPr/>
        </p:nvCxnSpPr>
        <p:spPr>
          <a:xfrm flipH="1">
            <a:off x="8546604" y="4536216"/>
            <a:ext cx="3099" cy="2989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Rett linje 144">
            <a:extLst>
              <a:ext uri="{FF2B5EF4-FFF2-40B4-BE49-F238E27FC236}">
                <a16:creationId xmlns:a16="http://schemas.microsoft.com/office/drawing/2014/main" id="{586DE419-1619-46B4-77E3-0739754486B0}"/>
              </a:ext>
            </a:extLst>
          </p:cNvPr>
          <p:cNvCxnSpPr>
            <a:cxnSpLocks/>
          </p:cNvCxnSpPr>
          <p:nvPr/>
        </p:nvCxnSpPr>
        <p:spPr>
          <a:xfrm flipH="1">
            <a:off x="9577214" y="4562113"/>
            <a:ext cx="3099" cy="2989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1887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</Words>
  <Application>Microsoft Office PowerPoint</Application>
  <PresentationFormat>Widescreen</PresentationFormat>
  <Paragraphs>129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Trond Karlsen</dc:creator>
  <cp:lastModifiedBy>Trond Karlsen</cp:lastModifiedBy>
  <cp:revision>1</cp:revision>
  <dcterms:created xsi:type="dcterms:W3CDTF">2024-05-07T08:00:18Z</dcterms:created>
  <dcterms:modified xsi:type="dcterms:W3CDTF">2024-05-07T08:00:52Z</dcterms:modified>
</cp:coreProperties>
</file>